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901" r:id="rId1"/>
  </p:sldMasterIdLst>
  <p:notesMasterIdLst>
    <p:notesMasterId r:id="rId29"/>
  </p:notesMasterIdLst>
  <p:sldIdLst>
    <p:sldId id="274" r:id="rId2"/>
    <p:sldId id="275" r:id="rId3"/>
    <p:sldId id="311" r:id="rId4"/>
    <p:sldId id="301" r:id="rId5"/>
    <p:sldId id="302" r:id="rId6"/>
    <p:sldId id="303" r:id="rId7"/>
    <p:sldId id="312" r:id="rId8"/>
    <p:sldId id="298" r:id="rId9"/>
    <p:sldId id="299" r:id="rId10"/>
    <p:sldId id="287" r:id="rId11"/>
    <p:sldId id="288" r:id="rId12"/>
    <p:sldId id="300" r:id="rId13"/>
    <p:sldId id="313" r:id="rId14"/>
    <p:sldId id="292" r:id="rId15"/>
    <p:sldId id="295" r:id="rId16"/>
    <p:sldId id="296" r:id="rId17"/>
    <p:sldId id="314" r:id="rId18"/>
    <p:sldId id="276" r:id="rId19"/>
    <p:sldId id="320" r:id="rId20"/>
    <p:sldId id="278" r:id="rId21"/>
    <p:sldId id="279" r:id="rId22"/>
    <p:sldId id="315" r:id="rId23"/>
    <p:sldId id="307" r:id="rId24"/>
    <p:sldId id="309" r:id="rId25"/>
    <p:sldId id="286" r:id="rId26"/>
    <p:sldId id="317" r:id="rId27"/>
    <p:sldId id="318" r:id="rId28"/>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746" autoAdjust="0"/>
    <p:restoredTop sz="57856" autoAdjust="0"/>
  </p:normalViewPr>
  <p:slideViewPr>
    <p:cSldViewPr snapToGrid="0">
      <p:cViewPr varScale="1">
        <p:scale>
          <a:sx n="72" d="100"/>
          <a:sy n="72" d="100"/>
        </p:scale>
        <p:origin x="2464" y="2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nita Charles" userId="286ef5c894cc0b52" providerId="LiveId" clId="{5BB3B612-368A-4CC9-AE6C-0F6C411613D5}"/>
    <pc:docChg chg="custSel modSld">
      <pc:chgData name="Danita Charles" userId="286ef5c894cc0b52" providerId="LiveId" clId="{5BB3B612-368A-4CC9-AE6C-0F6C411613D5}" dt="2024-12-11T00:23:49.308" v="4" actId="1076"/>
      <pc:docMkLst>
        <pc:docMk/>
      </pc:docMkLst>
      <pc:sldChg chg="addSp delSp modSp mod">
        <pc:chgData name="Danita Charles" userId="286ef5c894cc0b52" providerId="LiveId" clId="{5BB3B612-368A-4CC9-AE6C-0F6C411613D5}" dt="2024-12-11T00:23:49.308" v="4" actId="1076"/>
        <pc:sldMkLst>
          <pc:docMk/>
          <pc:sldMk cId="1472787362" sldId="300"/>
        </pc:sldMkLst>
        <pc:spChg chg="add del mod">
          <ac:chgData name="Danita Charles" userId="286ef5c894cc0b52" providerId="LiveId" clId="{5BB3B612-368A-4CC9-AE6C-0F6C411613D5}" dt="2024-12-11T00:23:20.587" v="1" actId="22"/>
          <ac:spMkLst>
            <pc:docMk/>
            <pc:sldMk cId="1472787362" sldId="300"/>
            <ac:spMk id="5" creationId="{B38B91B4-EF79-00E4-E36A-260214E30FF3}"/>
          </ac:spMkLst>
        </pc:spChg>
        <pc:picChg chg="del">
          <ac:chgData name="Danita Charles" userId="286ef5c894cc0b52" providerId="LiveId" clId="{5BB3B612-368A-4CC9-AE6C-0F6C411613D5}" dt="2024-12-11T00:23:01.336" v="0" actId="21"/>
          <ac:picMkLst>
            <pc:docMk/>
            <pc:sldMk cId="1472787362" sldId="300"/>
            <ac:picMk id="6" creationId="{A8F427CD-198C-95BB-F869-B60E75F8D92A}"/>
          </ac:picMkLst>
        </pc:picChg>
        <pc:picChg chg="add mod ord">
          <ac:chgData name="Danita Charles" userId="286ef5c894cc0b52" providerId="LiveId" clId="{5BB3B612-368A-4CC9-AE6C-0F6C411613D5}" dt="2024-12-11T00:23:49.308" v="4" actId="1076"/>
          <ac:picMkLst>
            <pc:docMk/>
            <pc:sldMk cId="1472787362" sldId="300"/>
            <ac:picMk id="8" creationId="{9101DD33-818A-3B05-C5DC-0829FBC4A57D}"/>
          </ac:picMkLst>
        </pc:picChg>
      </pc:sld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42.sv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image" Target="../media/image36.svg"/><Relationship Id="rId1" Type="http://schemas.openxmlformats.org/officeDocument/2006/relationships/image" Target="../media/image35.png"/><Relationship Id="rId6" Type="http://schemas.openxmlformats.org/officeDocument/2006/relationships/image" Target="../media/image40.svg"/><Relationship Id="rId5" Type="http://schemas.openxmlformats.org/officeDocument/2006/relationships/image" Target="../media/image39.png"/><Relationship Id="rId10" Type="http://schemas.openxmlformats.org/officeDocument/2006/relationships/image" Target="../media/image44.svg"/><Relationship Id="rId4" Type="http://schemas.openxmlformats.org/officeDocument/2006/relationships/image" Target="../media/image38.svg"/><Relationship Id="rId9" Type="http://schemas.openxmlformats.org/officeDocument/2006/relationships/image" Target="../media/image43.png"/></Relationships>
</file>

<file path=ppt/diagrams/_rels/drawing1.xml.rels><?xml version="1.0" encoding="UTF-8" standalone="yes"?>
<Relationships xmlns="http://schemas.openxmlformats.org/package/2006/relationships"><Relationship Id="rId8" Type="http://schemas.openxmlformats.org/officeDocument/2006/relationships/image" Target="../media/image42.sv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image" Target="../media/image36.svg"/><Relationship Id="rId1" Type="http://schemas.openxmlformats.org/officeDocument/2006/relationships/image" Target="../media/image35.png"/><Relationship Id="rId6" Type="http://schemas.openxmlformats.org/officeDocument/2006/relationships/image" Target="../media/image40.svg"/><Relationship Id="rId5" Type="http://schemas.openxmlformats.org/officeDocument/2006/relationships/image" Target="../media/image39.png"/><Relationship Id="rId10" Type="http://schemas.openxmlformats.org/officeDocument/2006/relationships/image" Target="../media/image44.svg"/><Relationship Id="rId4" Type="http://schemas.openxmlformats.org/officeDocument/2006/relationships/image" Target="../media/image38.svg"/><Relationship Id="rId9" Type="http://schemas.openxmlformats.org/officeDocument/2006/relationships/image" Target="../media/image43.pn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9527AF3-F6DF-4401-B17C-244E18D96B0F}"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FB283858-24D3-4E5B-934B-5BE95A28649A}">
      <dgm:prSet/>
      <dgm:spPr/>
      <dgm:t>
        <a:bodyPr/>
        <a:lstStyle/>
        <a:p>
          <a:r>
            <a:rPr lang="en-US" dirty="0"/>
            <a:t>Fixed Acidity, Volatile Acidity, Citric Acid – </a:t>
          </a:r>
          <a:r>
            <a:rPr lang="en-US" dirty="0" err="1"/>
            <a:t>Rebekkah</a:t>
          </a:r>
          <a:r>
            <a:rPr lang="en-US" dirty="0"/>
            <a:t> Alexander</a:t>
          </a:r>
        </a:p>
      </dgm:t>
    </dgm:pt>
    <dgm:pt modelId="{BDE24252-32E9-46E9-8BC3-D8BE48AD0508}" type="parTrans" cxnId="{202E78E3-61C1-4C0F-AD56-28133C2D57AF}">
      <dgm:prSet/>
      <dgm:spPr/>
      <dgm:t>
        <a:bodyPr/>
        <a:lstStyle/>
        <a:p>
          <a:endParaRPr lang="en-US"/>
        </a:p>
      </dgm:t>
    </dgm:pt>
    <dgm:pt modelId="{7DEAD3FC-A074-49D4-B50D-B2B7221B110A}" type="sibTrans" cxnId="{202E78E3-61C1-4C0F-AD56-28133C2D57AF}">
      <dgm:prSet/>
      <dgm:spPr/>
      <dgm:t>
        <a:bodyPr/>
        <a:lstStyle/>
        <a:p>
          <a:endParaRPr lang="en-US"/>
        </a:p>
      </dgm:t>
    </dgm:pt>
    <dgm:pt modelId="{A06C33B1-380B-402D-BCCA-9FDCB8EE766C}">
      <dgm:prSet/>
      <dgm:spPr/>
      <dgm:t>
        <a:bodyPr/>
        <a:lstStyle/>
        <a:p>
          <a:r>
            <a:rPr lang="en-US" dirty="0"/>
            <a:t>Residual Sugar &amp; Alcohol – Danita Charles</a:t>
          </a:r>
        </a:p>
      </dgm:t>
    </dgm:pt>
    <dgm:pt modelId="{37985766-C9E1-440C-9928-8B66D3709F9D}" type="parTrans" cxnId="{8C0E9598-2E2A-4A05-888F-A3877EFAFA7B}">
      <dgm:prSet/>
      <dgm:spPr/>
      <dgm:t>
        <a:bodyPr/>
        <a:lstStyle/>
        <a:p>
          <a:endParaRPr lang="en-US"/>
        </a:p>
      </dgm:t>
    </dgm:pt>
    <dgm:pt modelId="{9AF6ED5E-5FBB-485C-964A-BEB202030630}" type="sibTrans" cxnId="{8C0E9598-2E2A-4A05-888F-A3877EFAFA7B}">
      <dgm:prSet/>
      <dgm:spPr/>
      <dgm:t>
        <a:bodyPr/>
        <a:lstStyle/>
        <a:p>
          <a:endParaRPr lang="en-US"/>
        </a:p>
      </dgm:t>
    </dgm:pt>
    <dgm:pt modelId="{CF7BD925-DC2B-4BBF-ACD5-483F96876F43}">
      <dgm:prSet/>
      <dgm:spPr/>
      <dgm:t>
        <a:bodyPr/>
        <a:lstStyle/>
        <a:p>
          <a:r>
            <a:rPr lang="en-US" dirty="0"/>
            <a:t>Free Sulfur Dioxide &amp; Total Sulfur Dioxide – Bryan Thomas</a:t>
          </a:r>
        </a:p>
      </dgm:t>
    </dgm:pt>
    <dgm:pt modelId="{C1B7AD15-8465-4A0B-B4B5-BDB18631E251}" type="parTrans" cxnId="{78B504F1-2788-4013-9372-22A5A28FDEC0}">
      <dgm:prSet/>
      <dgm:spPr/>
      <dgm:t>
        <a:bodyPr/>
        <a:lstStyle/>
        <a:p>
          <a:endParaRPr lang="en-US"/>
        </a:p>
      </dgm:t>
    </dgm:pt>
    <dgm:pt modelId="{5B4C6D1F-AAE6-4CFE-B5BA-48E3B471D41E}" type="sibTrans" cxnId="{78B504F1-2788-4013-9372-22A5A28FDEC0}">
      <dgm:prSet/>
      <dgm:spPr/>
      <dgm:t>
        <a:bodyPr/>
        <a:lstStyle/>
        <a:p>
          <a:endParaRPr lang="en-US"/>
        </a:p>
      </dgm:t>
    </dgm:pt>
    <dgm:pt modelId="{5B55D70A-4FAB-405A-88D8-1A38CD9738A7}">
      <dgm:prSet/>
      <dgm:spPr/>
      <dgm:t>
        <a:bodyPr/>
        <a:lstStyle/>
        <a:p>
          <a:r>
            <a:rPr lang="en-US" dirty="0"/>
            <a:t>Density &amp; pH – Aaron Wood</a:t>
          </a:r>
        </a:p>
      </dgm:t>
    </dgm:pt>
    <dgm:pt modelId="{EF51F665-426B-4574-8198-A7E402878829}" type="parTrans" cxnId="{CFA0BFA1-20DF-49A3-BB05-D77B989621C8}">
      <dgm:prSet/>
      <dgm:spPr/>
      <dgm:t>
        <a:bodyPr/>
        <a:lstStyle/>
        <a:p>
          <a:endParaRPr lang="en-US"/>
        </a:p>
      </dgm:t>
    </dgm:pt>
    <dgm:pt modelId="{6B77FC16-2FA7-4C1E-A757-82C3E86594DE}" type="sibTrans" cxnId="{CFA0BFA1-20DF-49A3-BB05-D77B989621C8}">
      <dgm:prSet/>
      <dgm:spPr/>
      <dgm:t>
        <a:bodyPr/>
        <a:lstStyle/>
        <a:p>
          <a:endParaRPr lang="en-US"/>
        </a:p>
      </dgm:t>
    </dgm:pt>
    <dgm:pt modelId="{5CA3A2DA-25B6-47AF-948A-B8B7BE030F16}">
      <dgm:prSet/>
      <dgm:spPr/>
      <dgm:t>
        <a:bodyPr/>
        <a:lstStyle/>
        <a:p>
          <a:r>
            <a:rPr lang="en-US" dirty="0"/>
            <a:t>Sulphates &amp; Chlorides – Barry Maldonado </a:t>
          </a:r>
        </a:p>
      </dgm:t>
    </dgm:pt>
    <dgm:pt modelId="{D1E8E14A-27EA-4574-A390-4BFE639D6421}" type="parTrans" cxnId="{6548D4D7-A281-4C00-A415-CA2F5665391E}">
      <dgm:prSet/>
      <dgm:spPr/>
      <dgm:t>
        <a:bodyPr/>
        <a:lstStyle/>
        <a:p>
          <a:endParaRPr lang="en-US"/>
        </a:p>
      </dgm:t>
    </dgm:pt>
    <dgm:pt modelId="{36A669E1-137F-4CFF-A6B7-A34D37DCA643}" type="sibTrans" cxnId="{6548D4D7-A281-4C00-A415-CA2F5665391E}">
      <dgm:prSet/>
      <dgm:spPr/>
      <dgm:t>
        <a:bodyPr/>
        <a:lstStyle/>
        <a:p>
          <a:endParaRPr lang="en-US"/>
        </a:p>
      </dgm:t>
    </dgm:pt>
    <dgm:pt modelId="{1A0E3EC7-56B8-4CE7-B9B8-0069159E25F5}" type="pres">
      <dgm:prSet presAssocID="{39527AF3-F6DF-4401-B17C-244E18D96B0F}" presName="root" presStyleCnt="0">
        <dgm:presLayoutVars>
          <dgm:dir/>
          <dgm:resizeHandles val="exact"/>
        </dgm:presLayoutVars>
      </dgm:prSet>
      <dgm:spPr/>
    </dgm:pt>
    <dgm:pt modelId="{D75D94C7-BA85-4347-A84C-677EC5C2605E}" type="pres">
      <dgm:prSet presAssocID="{FB283858-24D3-4E5B-934B-5BE95A28649A}" presName="compNode" presStyleCnt="0"/>
      <dgm:spPr/>
    </dgm:pt>
    <dgm:pt modelId="{31593B3A-3100-4219-B36A-AD8C3EA3D278}" type="pres">
      <dgm:prSet presAssocID="{FB283858-24D3-4E5B-934B-5BE95A28649A}" presName="bgRect" presStyleLbl="bgShp" presStyleIdx="0" presStyleCnt="5"/>
      <dgm:spPr/>
    </dgm:pt>
    <dgm:pt modelId="{8ECBE0FC-F1CA-4E2C-81FF-9D02E7C6F3CE}" type="pres">
      <dgm:prSet presAssocID="{FB283858-24D3-4E5B-934B-5BE95A28649A}"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eaker"/>
        </a:ext>
      </dgm:extLst>
    </dgm:pt>
    <dgm:pt modelId="{551EA0D3-64EF-4A1C-AF5F-054CEF85169D}" type="pres">
      <dgm:prSet presAssocID="{FB283858-24D3-4E5B-934B-5BE95A28649A}" presName="spaceRect" presStyleCnt="0"/>
      <dgm:spPr/>
    </dgm:pt>
    <dgm:pt modelId="{6296BEA2-0165-4932-8994-C0D220E71C3F}" type="pres">
      <dgm:prSet presAssocID="{FB283858-24D3-4E5B-934B-5BE95A28649A}" presName="parTx" presStyleLbl="revTx" presStyleIdx="0" presStyleCnt="5">
        <dgm:presLayoutVars>
          <dgm:chMax val="0"/>
          <dgm:chPref val="0"/>
        </dgm:presLayoutVars>
      </dgm:prSet>
      <dgm:spPr/>
    </dgm:pt>
    <dgm:pt modelId="{06842B37-3FCD-410B-B22E-2AF4F0D38889}" type="pres">
      <dgm:prSet presAssocID="{7DEAD3FC-A074-49D4-B50D-B2B7221B110A}" presName="sibTrans" presStyleCnt="0"/>
      <dgm:spPr/>
    </dgm:pt>
    <dgm:pt modelId="{129290BC-2145-41CF-897E-01383022D23F}" type="pres">
      <dgm:prSet presAssocID="{A06C33B1-380B-402D-BCCA-9FDCB8EE766C}" presName="compNode" presStyleCnt="0"/>
      <dgm:spPr/>
    </dgm:pt>
    <dgm:pt modelId="{31A1F36E-1C8E-48D4-B31E-307D99C5775F}" type="pres">
      <dgm:prSet presAssocID="{A06C33B1-380B-402D-BCCA-9FDCB8EE766C}" presName="bgRect" presStyleLbl="bgShp" presStyleIdx="1" presStyleCnt="5"/>
      <dgm:spPr/>
    </dgm:pt>
    <dgm:pt modelId="{85F9A91F-66C2-4E54-B695-6F62190C4352}" type="pres">
      <dgm:prSet presAssocID="{A06C33B1-380B-402D-BCCA-9FDCB8EE766C}" presName="iconRect" presStyleLbl="node1" presStyleIdx="1" presStyleCnt="5"/>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Grapes with solid fill"/>
        </a:ext>
      </dgm:extLst>
    </dgm:pt>
    <dgm:pt modelId="{8862EF28-9EA9-42CB-9A4B-7B0E53A24591}" type="pres">
      <dgm:prSet presAssocID="{A06C33B1-380B-402D-BCCA-9FDCB8EE766C}" presName="spaceRect" presStyleCnt="0"/>
      <dgm:spPr/>
    </dgm:pt>
    <dgm:pt modelId="{62219011-4469-4E5C-A8C7-A5C5FA9E439C}" type="pres">
      <dgm:prSet presAssocID="{A06C33B1-380B-402D-BCCA-9FDCB8EE766C}" presName="parTx" presStyleLbl="revTx" presStyleIdx="1" presStyleCnt="5">
        <dgm:presLayoutVars>
          <dgm:chMax val="0"/>
          <dgm:chPref val="0"/>
        </dgm:presLayoutVars>
      </dgm:prSet>
      <dgm:spPr/>
    </dgm:pt>
    <dgm:pt modelId="{980D5911-60ED-47A9-B5F8-73BB6F226643}" type="pres">
      <dgm:prSet presAssocID="{9AF6ED5E-5FBB-485C-964A-BEB202030630}" presName="sibTrans" presStyleCnt="0"/>
      <dgm:spPr/>
    </dgm:pt>
    <dgm:pt modelId="{C45CA668-73F4-459E-A3D4-08898BA64934}" type="pres">
      <dgm:prSet presAssocID="{CF7BD925-DC2B-4BBF-ACD5-483F96876F43}" presName="compNode" presStyleCnt="0"/>
      <dgm:spPr/>
    </dgm:pt>
    <dgm:pt modelId="{9BE2E3F6-93BC-4FE3-B94E-5DBDEFFAB28D}" type="pres">
      <dgm:prSet presAssocID="{CF7BD925-DC2B-4BBF-ACD5-483F96876F43}" presName="bgRect" presStyleLbl="bgShp" presStyleIdx="2" presStyleCnt="5"/>
      <dgm:spPr/>
    </dgm:pt>
    <dgm:pt modelId="{40170699-BFAC-46A2-ADE1-B7028AF4046B}" type="pres">
      <dgm:prSet presAssocID="{CF7BD925-DC2B-4BBF-ACD5-483F96876F43}"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cientist"/>
        </a:ext>
      </dgm:extLst>
    </dgm:pt>
    <dgm:pt modelId="{44FC5FB7-535C-411D-9218-9FC78C611854}" type="pres">
      <dgm:prSet presAssocID="{CF7BD925-DC2B-4BBF-ACD5-483F96876F43}" presName="spaceRect" presStyleCnt="0"/>
      <dgm:spPr/>
    </dgm:pt>
    <dgm:pt modelId="{239D5C12-4D60-4CBF-A237-03689FF86541}" type="pres">
      <dgm:prSet presAssocID="{CF7BD925-DC2B-4BBF-ACD5-483F96876F43}" presName="parTx" presStyleLbl="revTx" presStyleIdx="2" presStyleCnt="5">
        <dgm:presLayoutVars>
          <dgm:chMax val="0"/>
          <dgm:chPref val="0"/>
        </dgm:presLayoutVars>
      </dgm:prSet>
      <dgm:spPr/>
    </dgm:pt>
    <dgm:pt modelId="{02D96C4E-9321-4970-98D8-D63731EFA245}" type="pres">
      <dgm:prSet presAssocID="{5B4C6D1F-AAE6-4CFE-B5BA-48E3B471D41E}" presName="sibTrans" presStyleCnt="0"/>
      <dgm:spPr/>
    </dgm:pt>
    <dgm:pt modelId="{A2F50447-E038-44C1-9E03-609C095467F0}" type="pres">
      <dgm:prSet presAssocID="{5B55D70A-4FAB-405A-88D8-1A38CD9738A7}" presName="compNode" presStyleCnt="0"/>
      <dgm:spPr/>
    </dgm:pt>
    <dgm:pt modelId="{33BAEF5C-7D80-4B88-9C19-68B4D0B01AB2}" type="pres">
      <dgm:prSet presAssocID="{5B55D70A-4FAB-405A-88D8-1A38CD9738A7}" presName="bgRect" presStyleLbl="bgShp" presStyleIdx="3" presStyleCnt="5"/>
      <dgm:spPr/>
    </dgm:pt>
    <dgm:pt modelId="{F533CA90-AD4F-434D-88FC-CFFE7A76C6BD}" type="pres">
      <dgm:prSet presAssocID="{5B55D70A-4FAB-405A-88D8-1A38CD9738A7}" presName="iconRect" presStyleLbl="node1" presStyleIdx="3" presStyleCnt="5"/>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Test tubes with solid fill"/>
        </a:ext>
      </dgm:extLst>
    </dgm:pt>
    <dgm:pt modelId="{E90D0D5D-BB28-4292-9092-96F186A53B47}" type="pres">
      <dgm:prSet presAssocID="{5B55D70A-4FAB-405A-88D8-1A38CD9738A7}" presName="spaceRect" presStyleCnt="0"/>
      <dgm:spPr/>
    </dgm:pt>
    <dgm:pt modelId="{5ABB4AF1-011B-4D64-859E-98BF4B1600FA}" type="pres">
      <dgm:prSet presAssocID="{5B55D70A-4FAB-405A-88D8-1A38CD9738A7}" presName="parTx" presStyleLbl="revTx" presStyleIdx="3" presStyleCnt="5">
        <dgm:presLayoutVars>
          <dgm:chMax val="0"/>
          <dgm:chPref val="0"/>
        </dgm:presLayoutVars>
      </dgm:prSet>
      <dgm:spPr/>
    </dgm:pt>
    <dgm:pt modelId="{BE886F0F-4086-48FE-9F08-E42CA4009EC9}" type="pres">
      <dgm:prSet presAssocID="{6B77FC16-2FA7-4C1E-A757-82C3E86594DE}" presName="sibTrans" presStyleCnt="0"/>
      <dgm:spPr/>
    </dgm:pt>
    <dgm:pt modelId="{0B293F2A-FD97-40B5-9CC6-A172A229E941}" type="pres">
      <dgm:prSet presAssocID="{5CA3A2DA-25B6-47AF-948A-B8B7BE030F16}" presName="compNode" presStyleCnt="0"/>
      <dgm:spPr/>
    </dgm:pt>
    <dgm:pt modelId="{CD084A0C-D8AA-4527-9264-33319EFECB5B}" type="pres">
      <dgm:prSet presAssocID="{5CA3A2DA-25B6-47AF-948A-B8B7BE030F16}" presName="bgRect" presStyleLbl="bgShp" presStyleIdx="4" presStyleCnt="5"/>
      <dgm:spPr/>
    </dgm:pt>
    <dgm:pt modelId="{798A513F-D09F-46D2-917A-837F7ADF38F9}" type="pres">
      <dgm:prSet presAssocID="{5CA3A2DA-25B6-47AF-948A-B8B7BE030F16}" presName="iconRect" presStyleLbl="node1" presStyleIdx="4" presStyleCnt="5"/>
      <dgm:spPr>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a:ln>
          <a:noFill/>
        </a:ln>
      </dgm:spPr>
      <dgm:extLst>
        <a:ext uri="{E40237B7-FDA0-4F09-8148-C483321AD2D9}">
          <dgm14:cNvPr xmlns:dgm14="http://schemas.microsoft.com/office/drawing/2010/diagram" id="0" name="" descr="Bottle with solid fill"/>
        </a:ext>
      </dgm:extLst>
    </dgm:pt>
    <dgm:pt modelId="{17335F76-D641-417D-A1B4-66078032CBF4}" type="pres">
      <dgm:prSet presAssocID="{5CA3A2DA-25B6-47AF-948A-B8B7BE030F16}" presName="spaceRect" presStyleCnt="0"/>
      <dgm:spPr/>
    </dgm:pt>
    <dgm:pt modelId="{7D02D393-134C-431A-B6F9-7422566A3799}" type="pres">
      <dgm:prSet presAssocID="{5CA3A2DA-25B6-47AF-948A-B8B7BE030F16}" presName="parTx" presStyleLbl="revTx" presStyleIdx="4" presStyleCnt="5">
        <dgm:presLayoutVars>
          <dgm:chMax val="0"/>
          <dgm:chPref val="0"/>
        </dgm:presLayoutVars>
      </dgm:prSet>
      <dgm:spPr/>
    </dgm:pt>
  </dgm:ptLst>
  <dgm:cxnLst>
    <dgm:cxn modelId="{AF9F9942-D45E-43BC-84FA-5DA2F5DB146D}" type="presOf" srcId="{5CA3A2DA-25B6-47AF-948A-B8B7BE030F16}" destId="{7D02D393-134C-431A-B6F9-7422566A3799}" srcOrd="0" destOrd="0" presId="urn:microsoft.com/office/officeart/2018/2/layout/IconVerticalSolidList"/>
    <dgm:cxn modelId="{1097F981-20B9-4AC5-ACFE-C85D910B19BB}" type="presOf" srcId="{A06C33B1-380B-402D-BCCA-9FDCB8EE766C}" destId="{62219011-4469-4E5C-A8C7-A5C5FA9E439C}" srcOrd="0" destOrd="0" presId="urn:microsoft.com/office/officeart/2018/2/layout/IconVerticalSolidList"/>
    <dgm:cxn modelId="{D5FB2084-03E9-4290-B4B8-3862DA9730E2}" type="presOf" srcId="{FB283858-24D3-4E5B-934B-5BE95A28649A}" destId="{6296BEA2-0165-4932-8994-C0D220E71C3F}" srcOrd="0" destOrd="0" presId="urn:microsoft.com/office/officeart/2018/2/layout/IconVerticalSolidList"/>
    <dgm:cxn modelId="{8C0E9598-2E2A-4A05-888F-A3877EFAFA7B}" srcId="{39527AF3-F6DF-4401-B17C-244E18D96B0F}" destId="{A06C33B1-380B-402D-BCCA-9FDCB8EE766C}" srcOrd="1" destOrd="0" parTransId="{37985766-C9E1-440C-9928-8B66D3709F9D}" sibTransId="{9AF6ED5E-5FBB-485C-964A-BEB202030630}"/>
    <dgm:cxn modelId="{8301C69E-BA31-413E-ABEE-95008DC2D9D2}" type="presOf" srcId="{39527AF3-F6DF-4401-B17C-244E18D96B0F}" destId="{1A0E3EC7-56B8-4CE7-B9B8-0069159E25F5}" srcOrd="0" destOrd="0" presId="urn:microsoft.com/office/officeart/2018/2/layout/IconVerticalSolidList"/>
    <dgm:cxn modelId="{CFA0BFA1-20DF-49A3-BB05-D77B989621C8}" srcId="{39527AF3-F6DF-4401-B17C-244E18D96B0F}" destId="{5B55D70A-4FAB-405A-88D8-1A38CD9738A7}" srcOrd="3" destOrd="0" parTransId="{EF51F665-426B-4574-8198-A7E402878829}" sibTransId="{6B77FC16-2FA7-4C1E-A757-82C3E86594DE}"/>
    <dgm:cxn modelId="{6548D4D7-A281-4C00-A415-CA2F5665391E}" srcId="{39527AF3-F6DF-4401-B17C-244E18D96B0F}" destId="{5CA3A2DA-25B6-47AF-948A-B8B7BE030F16}" srcOrd="4" destOrd="0" parTransId="{D1E8E14A-27EA-4574-A390-4BFE639D6421}" sibTransId="{36A669E1-137F-4CFF-A6B7-A34D37DCA643}"/>
    <dgm:cxn modelId="{C1AACADD-3E97-468C-A6EE-EF4C38CFB4B1}" type="presOf" srcId="{5B55D70A-4FAB-405A-88D8-1A38CD9738A7}" destId="{5ABB4AF1-011B-4D64-859E-98BF4B1600FA}" srcOrd="0" destOrd="0" presId="urn:microsoft.com/office/officeart/2018/2/layout/IconVerticalSolidList"/>
    <dgm:cxn modelId="{202E78E3-61C1-4C0F-AD56-28133C2D57AF}" srcId="{39527AF3-F6DF-4401-B17C-244E18D96B0F}" destId="{FB283858-24D3-4E5B-934B-5BE95A28649A}" srcOrd="0" destOrd="0" parTransId="{BDE24252-32E9-46E9-8BC3-D8BE48AD0508}" sibTransId="{7DEAD3FC-A074-49D4-B50D-B2B7221B110A}"/>
    <dgm:cxn modelId="{BEDE87E6-D5F7-4D30-9337-36D1EDD05BE6}" type="presOf" srcId="{CF7BD925-DC2B-4BBF-ACD5-483F96876F43}" destId="{239D5C12-4D60-4CBF-A237-03689FF86541}" srcOrd="0" destOrd="0" presId="urn:microsoft.com/office/officeart/2018/2/layout/IconVerticalSolidList"/>
    <dgm:cxn modelId="{78B504F1-2788-4013-9372-22A5A28FDEC0}" srcId="{39527AF3-F6DF-4401-B17C-244E18D96B0F}" destId="{CF7BD925-DC2B-4BBF-ACD5-483F96876F43}" srcOrd="2" destOrd="0" parTransId="{C1B7AD15-8465-4A0B-B4B5-BDB18631E251}" sibTransId="{5B4C6D1F-AAE6-4CFE-B5BA-48E3B471D41E}"/>
    <dgm:cxn modelId="{656979B5-BFB1-44A7-8C9F-145AE013F97E}" type="presParOf" srcId="{1A0E3EC7-56B8-4CE7-B9B8-0069159E25F5}" destId="{D75D94C7-BA85-4347-A84C-677EC5C2605E}" srcOrd="0" destOrd="0" presId="urn:microsoft.com/office/officeart/2018/2/layout/IconVerticalSolidList"/>
    <dgm:cxn modelId="{456F5FB0-188B-4AF4-A80C-C00304574F64}" type="presParOf" srcId="{D75D94C7-BA85-4347-A84C-677EC5C2605E}" destId="{31593B3A-3100-4219-B36A-AD8C3EA3D278}" srcOrd="0" destOrd="0" presId="urn:microsoft.com/office/officeart/2018/2/layout/IconVerticalSolidList"/>
    <dgm:cxn modelId="{017D7909-EF86-4041-8834-F4CAA7CD3222}" type="presParOf" srcId="{D75D94C7-BA85-4347-A84C-677EC5C2605E}" destId="{8ECBE0FC-F1CA-4E2C-81FF-9D02E7C6F3CE}" srcOrd="1" destOrd="0" presId="urn:microsoft.com/office/officeart/2018/2/layout/IconVerticalSolidList"/>
    <dgm:cxn modelId="{B1B91676-BC8D-486E-8AA5-2E06411B7360}" type="presParOf" srcId="{D75D94C7-BA85-4347-A84C-677EC5C2605E}" destId="{551EA0D3-64EF-4A1C-AF5F-054CEF85169D}" srcOrd="2" destOrd="0" presId="urn:microsoft.com/office/officeart/2018/2/layout/IconVerticalSolidList"/>
    <dgm:cxn modelId="{A8AF3B1A-170C-48A7-8551-B8B9441B36C7}" type="presParOf" srcId="{D75D94C7-BA85-4347-A84C-677EC5C2605E}" destId="{6296BEA2-0165-4932-8994-C0D220E71C3F}" srcOrd="3" destOrd="0" presId="urn:microsoft.com/office/officeart/2018/2/layout/IconVerticalSolidList"/>
    <dgm:cxn modelId="{92E9F8FA-D89C-4FE7-B42E-E99BBD373374}" type="presParOf" srcId="{1A0E3EC7-56B8-4CE7-B9B8-0069159E25F5}" destId="{06842B37-3FCD-410B-B22E-2AF4F0D38889}" srcOrd="1" destOrd="0" presId="urn:microsoft.com/office/officeart/2018/2/layout/IconVerticalSolidList"/>
    <dgm:cxn modelId="{5CB51318-032D-4E43-915F-BC70EF20BDE9}" type="presParOf" srcId="{1A0E3EC7-56B8-4CE7-B9B8-0069159E25F5}" destId="{129290BC-2145-41CF-897E-01383022D23F}" srcOrd="2" destOrd="0" presId="urn:microsoft.com/office/officeart/2018/2/layout/IconVerticalSolidList"/>
    <dgm:cxn modelId="{90216B0B-17BB-4F76-83F5-25B34B883934}" type="presParOf" srcId="{129290BC-2145-41CF-897E-01383022D23F}" destId="{31A1F36E-1C8E-48D4-B31E-307D99C5775F}" srcOrd="0" destOrd="0" presId="urn:microsoft.com/office/officeart/2018/2/layout/IconVerticalSolidList"/>
    <dgm:cxn modelId="{E6CF0494-E0A7-4A2D-9E9E-E4C666209C81}" type="presParOf" srcId="{129290BC-2145-41CF-897E-01383022D23F}" destId="{85F9A91F-66C2-4E54-B695-6F62190C4352}" srcOrd="1" destOrd="0" presId="urn:microsoft.com/office/officeart/2018/2/layout/IconVerticalSolidList"/>
    <dgm:cxn modelId="{0EC89D1A-B7EC-4C47-8D96-2FA74F219266}" type="presParOf" srcId="{129290BC-2145-41CF-897E-01383022D23F}" destId="{8862EF28-9EA9-42CB-9A4B-7B0E53A24591}" srcOrd="2" destOrd="0" presId="urn:microsoft.com/office/officeart/2018/2/layout/IconVerticalSolidList"/>
    <dgm:cxn modelId="{7777FD0E-E7F9-40A3-AD40-E642FC8AFF98}" type="presParOf" srcId="{129290BC-2145-41CF-897E-01383022D23F}" destId="{62219011-4469-4E5C-A8C7-A5C5FA9E439C}" srcOrd="3" destOrd="0" presId="urn:microsoft.com/office/officeart/2018/2/layout/IconVerticalSolidList"/>
    <dgm:cxn modelId="{72413D2C-2742-49F7-A0EF-1E11F29FAE32}" type="presParOf" srcId="{1A0E3EC7-56B8-4CE7-B9B8-0069159E25F5}" destId="{980D5911-60ED-47A9-B5F8-73BB6F226643}" srcOrd="3" destOrd="0" presId="urn:microsoft.com/office/officeart/2018/2/layout/IconVerticalSolidList"/>
    <dgm:cxn modelId="{C843B74A-CEA2-4BCF-93A1-9D1B7794E43A}" type="presParOf" srcId="{1A0E3EC7-56B8-4CE7-B9B8-0069159E25F5}" destId="{C45CA668-73F4-459E-A3D4-08898BA64934}" srcOrd="4" destOrd="0" presId="urn:microsoft.com/office/officeart/2018/2/layout/IconVerticalSolidList"/>
    <dgm:cxn modelId="{8546A5D3-B2A3-45D7-B721-6BA3C3B9CF7B}" type="presParOf" srcId="{C45CA668-73F4-459E-A3D4-08898BA64934}" destId="{9BE2E3F6-93BC-4FE3-B94E-5DBDEFFAB28D}" srcOrd="0" destOrd="0" presId="urn:microsoft.com/office/officeart/2018/2/layout/IconVerticalSolidList"/>
    <dgm:cxn modelId="{AD5D559C-A3B8-4F56-81E6-37E764400CD3}" type="presParOf" srcId="{C45CA668-73F4-459E-A3D4-08898BA64934}" destId="{40170699-BFAC-46A2-ADE1-B7028AF4046B}" srcOrd="1" destOrd="0" presId="urn:microsoft.com/office/officeart/2018/2/layout/IconVerticalSolidList"/>
    <dgm:cxn modelId="{0AB29E03-5F91-4358-90F7-AF74A1520A4E}" type="presParOf" srcId="{C45CA668-73F4-459E-A3D4-08898BA64934}" destId="{44FC5FB7-535C-411D-9218-9FC78C611854}" srcOrd="2" destOrd="0" presId="urn:microsoft.com/office/officeart/2018/2/layout/IconVerticalSolidList"/>
    <dgm:cxn modelId="{6CE8B91C-CEFE-49D9-8CA8-A01F66CBBCA5}" type="presParOf" srcId="{C45CA668-73F4-459E-A3D4-08898BA64934}" destId="{239D5C12-4D60-4CBF-A237-03689FF86541}" srcOrd="3" destOrd="0" presId="urn:microsoft.com/office/officeart/2018/2/layout/IconVerticalSolidList"/>
    <dgm:cxn modelId="{2BA2C8F1-07F1-4DE6-87FC-170EC0A2A706}" type="presParOf" srcId="{1A0E3EC7-56B8-4CE7-B9B8-0069159E25F5}" destId="{02D96C4E-9321-4970-98D8-D63731EFA245}" srcOrd="5" destOrd="0" presId="urn:microsoft.com/office/officeart/2018/2/layout/IconVerticalSolidList"/>
    <dgm:cxn modelId="{8B09CDBD-C48B-4098-96BA-BC804F90C50E}" type="presParOf" srcId="{1A0E3EC7-56B8-4CE7-B9B8-0069159E25F5}" destId="{A2F50447-E038-44C1-9E03-609C095467F0}" srcOrd="6" destOrd="0" presId="urn:microsoft.com/office/officeart/2018/2/layout/IconVerticalSolidList"/>
    <dgm:cxn modelId="{3C14F2CE-1B36-4AD2-A4CF-6004DC5342D0}" type="presParOf" srcId="{A2F50447-E038-44C1-9E03-609C095467F0}" destId="{33BAEF5C-7D80-4B88-9C19-68B4D0B01AB2}" srcOrd="0" destOrd="0" presId="urn:microsoft.com/office/officeart/2018/2/layout/IconVerticalSolidList"/>
    <dgm:cxn modelId="{2B086059-4273-4E1A-8880-B3373FA3F81F}" type="presParOf" srcId="{A2F50447-E038-44C1-9E03-609C095467F0}" destId="{F533CA90-AD4F-434D-88FC-CFFE7A76C6BD}" srcOrd="1" destOrd="0" presId="urn:microsoft.com/office/officeart/2018/2/layout/IconVerticalSolidList"/>
    <dgm:cxn modelId="{560A95EF-0F8F-4FB0-9087-5A831A2C88E5}" type="presParOf" srcId="{A2F50447-E038-44C1-9E03-609C095467F0}" destId="{E90D0D5D-BB28-4292-9092-96F186A53B47}" srcOrd="2" destOrd="0" presId="urn:microsoft.com/office/officeart/2018/2/layout/IconVerticalSolidList"/>
    <dgm:cxn modelId="{6B5B91FE-B24A-4D58-AE5C-B3096901475E}" type="presParOf" srcId="{A2F50447-E038-44C1-9E03-609C095467F0}" destId="{5ABB4AF1-011B-4D64-859E-98BF4B1600FA}" srcOrd="3" destOrd="0" presId="urn:microsoft.com/office/officeart/2018/2/layout/IconVerticalSolidList"/>
    <dgm:cxn modelId="{EB74B32D-54A9-4170-9DDE-DA9BEE36BA00}" type="presParOf" srcId="{1A0E3EC7-56B8-4CE7-B9B8-0069159E25F5}" destId="{BE886F0F-4086-48FE-9F08-E42CA4009EC9}" srcOrd="7" destOrd="0" presId="urn:microsoft.com/office/officeart/2018/2/layout/IconVerticalSolidList"/>
    <dgm:cxn modelId="{3F6A4900-7CBF-4D3A-B863-6501218066CC}" type="presParOf" srcId="{1A0E3EC7-56B8-4CE7-B9B8-0069159E25F5}" destId="{0B293F2A-FD97-40B5-9CC6-A172A229E941}" srcOrd="8" destOrd="0" presId="urn:microsoft.com/office/officeart/2018/2/layout/IconVerticalSolidList"/>
    <dgm:cxn modelId="{5FFACE76-884E-4B7B-9BFA-6252347EDE1E}" type="presParOf" srcId="{0B293F2A-FD97-40B5-9CC6-A172A229E941}" destId="{CD084A0C-D8AA-4527-9264-33319EFECB5B}" srcOrd="0" destOrd="0" presId="urn:microsoft.com/office/officeart/2018/2/layout/IconVerticalSolidList"/>
    <dgm:cxn modelId="{1ACAE9BE-19D9-43B1-BC00-38651A5EC8F6}" type="presParOf" srcId="{0B293F2A-FD97-40B5-9CC6-A172A229E941}" destId="{798A513F-D09F-46D2-917A-837F7ADF38F9}" srcOrd="1" destOrd="0" presId="urn:microsoft.com/office/officeart/2018/2/layout/IconVerticalSolidList"/>
    <dgm:cxn modelId="{AB8C4B61-F1CD-4DC3-BD31-B1579A1621A1}" type="presParOf" srcId="{0B293F2A-FD97-40B5-9CC6-A172A229E941}" destId="{17335F76-D641-417D-A1B4-66078032CBF4}" srcOrd="2" destOrd="0" presId="urn:microsoft.com/office/officeart/2018/2/layout/IconVerticalSolidList"/>
    <dgm:cxn modelId="{61B39821-1BEA-4081-B235-1A08DFDE5CBF}" type="presParOf" srcId="{0B293F2A-FD97-40B5-9CC6-A172A229E941}" destId="{7D02D393-134C-431A-B6F9-7422566A3799}"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1593B3A-3100-4219-B36A-AD8C3EA3D278}">
      <dsp:nvSpPr>
        <dsp:cNvPr id="0" name=""/>
        <dsp:cNvSpPr/>
      </dsp:nvSpPr>
      <dsp:spPr>
        <a:xfrm>
          <a:off x="0" y="2873"/>
          <a:ext cx="11029615" cy="612092"/>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ECBE0FC-F1CA-4E2C-81FF-9D02E7C6F3CE}">
      <dsp:nvSpPr>
        <dsp:cNvPr id="0" name=""/>
        <dsp:cNvSpPr/>
      </dsp:nvSpPr>
      <dsp:spPr>
        <a:xfrm>
          <a:off x="185158" y="140594"/>
          <a:ext cx="336650" cy="33665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296BEA2-0165-4932-8994-C0D220E71C3F}">
      <dsp:nvSpPr>
        <dsp:cNvPr id="0" name=""/>
        <dsp:cNvSpPr/>
      </dsp:nvSpPr>
      <dsp:spPr>
        <a:xfrm>
          <a:off x="706966" y="2873"/>
          <a:ext cx="10322648" cy="6120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80" tIns="64780" rIns="64780" bIns="64780" numCol="1" spcCol="1270" anchor="ctr" anchorCtr="0">
          <a:noAutofit/>
        </a:bodyPr>
        <a:lstStyle/>
        <a:p>
          <a:pPr marL="0" lvl="0" indent="0" algn="l" defTabSz="844550">
            <a:lnSpc>
              <a:spcPct val="90000"/>
            </a:lnSpc>
            <a:spcBef>
              <a:spcPct val="0"/>
            </a:spcBef>
            <a:spcAft>
              <a:spcPct val="35000"/>
            </a:spcAft>
            <a:buNone/>
          </a:pPr>
          <a:r>
            <a:rPr lang="en-US" sz="1900" kern="1200" dirty="0"/>
            <a:t>Fixed Acidity, Volatile Acidity, Citric Acid – </a:t>
          </a:r>
          <a:r>
            <a:rPr lang="en-US" sz="1900" kern="1200" dirty="0" err="1"/>
            <a:t>Rebekkah</a:t>
          </a:r>
          <a:r>
            <a:rPr lang="en-US" sz="1900" kern="1200" dirty="0"/>
            <a:t> Alexander</a:t>
          </a:r>
        </a:p>
      </dsp:txBody>
      <dsp:txXfrm>
        <a:off x="706966" y="2873"/>
        <a:ext cx="10322648" cy="612092"/>
      </dsp:txXfrm>
    </dsp:sp>
    <dsp:sp modelId="{31A1F36E-1C8E-48D4-B31E-307D99C5775F}">
      <dsp:nvSpPr>
        <dsp:cNvPr id="0" name=""/>
        <dsp:cNvSpPr/>
      </dsp:nvSpPr>
      <dsp:spPr>
        <a:xfrm>
          <a:off x="0" y="767989"/>
          <a:ext cx="11029615" cy="612092"/>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5F9A91F-66C2-4E54-B695-6F62190C4352}">
      <dsp:nvSpPr>
        <dsp:cNvPr id="0" name=""/>
        <dsp:cNvSpPr/>
      </dsp:nvSpPr>
      <dsp:spPr>
        <a:xfrm>
          <a:off x="185158" y="905710"/>
          <a:ext cx="336650" cy="336650"/>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2219011-4469-4E5C-A8C7-A5C5FA9E439C}">
      <dsp:nvSpPr>
        <dsp:cNvPr id="0" name=""/>
        <dsp:cNvSpPr/>
      </dsp:nvSpPr>
      <dsp:spPr>
        <a:xfrm>
          <a:off x="706966" y="767989"/>
          <a:ext cx="10322648" cy="6120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80" tIns="64780" rIns="64780" bIns="64780" numCol="1" spcCol="1270" anchor="ctr" anchorCtr="0">
          <a:noAutofit/>
        </a:bodyPr>
        <a:lstStyle/>
        <a:p>
          <a:pPr marL="0" lvl="0" indent="0" algn="l" defTabSz="844550">
            <a:lnSpc>
              <a:spcPct val="90000"/>
            </a:lnSpc>
            <a:spcBef>
              <a:spcPct val="0"/>
            </a:spcBef>
            <a:spcAft>
              <a:spcPct val="35000"/>
            </a:spcAft>
            <a:buNone/>
          </a:pPr>
          <a:r>
            <a:rPr lang="en-US" sz="1900" kern="1200" dirty="0"/>
            <a:t>Residual Sugar &amp; Alcohol – Danita Charles</a:t>
          </a:r>
        </a:p>
      </dsp:txBody>
      <dsp:txXfrm>
        <a:off x="706966" y="767989"/>
        <a:ext cx="10322648" cy="612092"/>
      </dsp:txXfrm>
    </dsp:sp>
    <dsp:sp modelId="{9BE2E3F6-93BC-4FE3-B94E-5DBDEFFAB28D}">
      <dsp:nvSpPr>
        <dsp:cNvPr id="0" name=""/>
        <dsp:cNvSpPr/>
      </dsp:nvSpPr>
      <dsp:spPr>
        <a:xfrm>
          <a:off x="0" y="1533105"/>
          <a:ext cx="11029615" cy="612092"/>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0170699-BFAC-46A2-ADE1-B7028AF4046B}">
      <dsp:nvSpPr>
        <dsp:cNvPr id="0" name=""/>
        <dsp:cNvSpPr/>
      </dsp:nvSpPr>
      <dsp:spPr>
        <a:xfrm>
          <a:off x="185158" y="1670826"/>
          <a:ext cx="336650" cy="33665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39D5C12-4D60-4CBF-A237-03689FF86541}">
      <dsp:nvSpPr>
        <dsp:cNvPr id="0" name=""/>
        <dsp:cNvSpPr/>
      </dsp:nvSpPr>
      <dsp:spPr>
        <a:xfrm>
          <a:off x="706966" y="1533105"/>
          <a:ext cx="10322648" cy="6120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80" tIns="64780" rIns="64780" bIns="64780" numCol="1" spcCol="1270" anchor="ctr" anchorCtr="0">
          <a:noAutofit/>
        </a:bodyPr>
        <a:lstStyle/>
        <a:p>
          <a:pPr marL="0" lvl="0" indent="0" algn="l" defTabSz="844550">
            <a:lnSpc>
              <a:spcPct val="90000"/>
            </a:lnSpc>
            <a:spcBef>
              <a:spcPct val="0"/>
            </a:spcBef>
            <a:spcAft>
              <a:spcPct val="35000"/>
            </a:spcAft>
            <a:buNone/>
          </a:pPr>
          <a:r>
            <a:rPr lang="en-US" sz="1900" kern="1200" dirty="0"/>
            <a:t>Free Sulfur Dioxide &amp; Total Sulfur Dioxide – Bryan Thomas</a:t>
          </a:r>
        </a:p>
      </dsp:txBody>
      <dsp:txXfrm>
        <a:off x="706966" y="1533105"/>
        <a:ext cx="10322648" cy="612092"/>
      </dsp:txXfrm>
    </dsp:sp>
    <dsp:sp modelId="{33BAEF5C-7D80-4B88-9C19-68B4D0B01AB2}">
      <dsp:nvSpPr>
        <dsp:cNvPr id="0" name=""/>
        <dsp:cNvSpPr/>
      </dsp:nvSpPr>
      <dsp:spPr>
        <a:xfrm>
          <a:off x="0" y="2298220"/>
          <a:ext cx="11029615" cy="612092"/>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533CA90-AD4F-434D-88FC-CFFE7A76C6BD}">
      <dsp:nvSpPr>
        <dsp:cNvPr id="0" name=""/>
        <dsp:cNvSpPr/>
      </dsp:nvSpPr>
      <dsp:spPr>
        <a:xfrm>
          <a:off x="185158" y="2435941"/>
          <a:ext cx="336650" cy="336650"/>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ABB4AF1-011B-4D64-859E-98BF4B1600FA}">
      <dsp:nvSpPr>
        <dsp:cNvPr id="0" name=""/>
        <dsp:cNvSpPr/>
      </dsp:nvSpPr>
      <dsp:spPr>
        <a:xfrm>
          <a:off x="706966" y="2298220"/>
          <a:ext cx="10322648" cy="6120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80" tIns="64780" rIns="64780" bIns="64780" numCol="1" spcCol="1270" anchor="ctr" anchorCtr="0">
          <a:noAutofit/>
        </a:bodyPr>
        <a:lstStyle/>
        <a:p>
          <a:pPr marL="0" lvl="0" indent="0" algn="l" defTabSz="844550">
            <a:lnSpc>
              <a:spcPct val="90000"/>
            </a:lnSpc>
            <a:spcBef>
              <a:spcPct val="0"/>
            </a:spcBef>
            <a:spcAft>
              <a:spcPct val="35000"/>
            </a:spcAft>
            <a:buNone/>
          </a:pPr>
          <a:r>
            <a:rPr lang="en-US" sz="1900" kern="1200" dirty="0"/>
            <a:t>Density &amp; pH – Aaron Wood</a:t>
          </a:r>
        </a:p>
      </dsp:txBody>
      <dsp:txXfrm>
        <a:off x="706966" y="2298220"/>
        <a:ext cx="10322648" cy="612092"/>
      </dsp:txXfrm>
    </dsp:sp>
    <dsp:sp modelId="{CD084A0C-D8AA-4527-9264-33319EFECB5B}">
      <dsp:nvSpPr>
        <dsp:cNvPr id="0" name=""/>
        <dsp:cNvSpPr/>
      </dsp:nvSpPr>
      <dsp:spPr>
        <a:xfrm>
          <a:off x="0" y="3063336"/>
          <a:ext cx="11029615" cy="612092"/>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98A513F-D09F-46D2-917A-837F7ADF38F9}">
      <dsp:nvSpPr>
        <dsp:cNvPr id="0" name=""/>
        <dsp:cNvSpPr/>
      </dsp:nvSpPr>
      <dsp:spPr>
        <a:xfrm>
          <a:off x="185158" y="3201057"/>
          <a:ext cx="336650" cy="336650"/>
        </a:xfrm>
        <a:prstGeom prst="rect">
          <a:avLst/>
        </a:prstGeom>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D02D393-134C-431A-B6F9-7422566A3799}">
      <dsp:nvSpPr>
        <dsp:cNvPr id="0" name=""/>
        <dsp:cNvSpPr/>
      </dsp:nvSpPr>
      <dsp:spPr>
        <a:xfrm>
          <a:off x="706966" y="3063336"/>
          <a:ext cx="10322648" cy="6120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80" tIns="64780" rIns="64780" bIns="64780" numCol="1" spcCol="1270" anchor="ctr" anchorCtr="0">
          <a:noAutofit/>
        </a:bodyPr>
        <a:lstStyle/>
        <a:p>
          <a:pPr marL="0" lvl="0" indent="0" algn="l" defTabSz="844550">
            <a:lnSpc>
              <a:spcPct val="90000"/>
            </a:lnSpc>
            <a:spcBef>
              <a:spcPct val="0"/>
            </a:spcBef>
            <a:spcAft>
              <a:spcPct val="35000"/>
            </a:spcAft>
            <a:buNone/>
          </a:pPr>
          <a:r>
            <a:rPr lang="en-US" sz="1900" kern="1200" dirty="0"/>
            <a:t>Sulphates &amp; Chlorides – Barry Maldonado </a:t>
          </a:r>
        </a:p>
      </dsp:txBody>
      <dsp:txXfrm>
        <a:off x="706966" y="3063336"/>
        <a:ext cx="10322648" cy="612092"/>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9013359-7F2D-4A6C-82D0-FD33F71FAB1C}" type="datetimeFigureOut">
              <a:rPr lang="en-US" smtClean="0"/>
              <a:t>12/10/24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BC25ED3-C6EB-4A49-99F8-29E3BA354794}" type="slidenum">
              <a:rPr lang="en-US" smtClean="0"/>
              <a:t>‹#›</a:t>
            </a:fld>
            <a:endParaRPr lang="en-US"/>
          </a:p>
        </p:txBody>
      </p:sp>
    </p:spTree>
    <p:extLst>
      <p:ext uri="{BB962C8B-B14F-4D97-AF65-F5344CB8AC3E}">
        <p14:creationId xmlns:p14="http://schemas.microsoft.com/office/powerpoint/2010/main" val="13316819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BC25ED3-C6EB-4A49-99F8-29E3BA354794}" type="slidenum">
              <a:rPr lang="en-US" smtClean="0"/>
              <a:t>1</a:t>
            </a:fld>
            <a:endParaRPr lang="en-US"/>
          </a:p>
        </p:txBody>
      </p:sp>
    </p:spTree>
    <p:extLst>
      <p:ext uri="{BB962C8B-B14F-4D97-AF65-F5344CB8AC3E}">
        <p14:creationId xmlns:p14="http://schemas.microsoft.com/office/powerpoint/2010/main" val="33609767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882DDE-61E4-DB70-0E80-536AF1F7829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18EB95D-EA94-9DF1-DF2C-BADB7848378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70AF9BD-1987-9F84-FB04-DB028FF2DB2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187738C-A86F-E10D-9D36-F24EB545A857}"/>
              </a:ext>
            </a:extLst>
          </p:cNvPr>
          <p:cNvSpPr>
            <a:spLocks noGrp="1"/>
          </p:cNvSpPr>
          <p:nvPr>
            <p:ph type="sldNum" sz="quarter" idx="5"/>
          </p:nvPr>
        </p:nvSpPr>
        <p:spPr/>
        <p:txBody>
          <a:bodyPr/>
          <a:lstStyle/>
          <a:p>
            <a:fld id="{EBC25ED3-C6EB-4A49-99F8-29E3BA354794}" type="slidenum">
              <a:rPr lang="en-US" smtClean="0"/>
              <a:t>22</a:t>
            </a:fld>
            <a:endParaRPr lang="en-US"/>
          </a:p>
        </p:txBody>
      </p:sp>
    </p:spTree>
    <p:extLst>
      <p:ext uri="{BB962C8B-B14F-4D97-AF65-F5344CB8AC3E}">
        <p14:creationId xmlns:p14="http://schemas.microsoft.com/office/powerpoint/2010/main" val="5648895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BC25ED3-C6EB-4A49-99F8-29E3BA354794}" type="slidenum">
              <a:rPr lang="en-US" smtClean="0"/>
              <a:t>23</a:t>
            </a:fld>
            <a:endParaRPr lang="en-US"/>
          </a:p>
        </p:txBody>
      </p:sp>
    </p:spTree>
    <p:extLst>
      <p:ext uri="{BB962C8B-B14F-4D97-AF65-F5344CB8AC3E}">
        <p14:creationId xmlns:p14="http://schemas.microsoft.com/office/powerpoint/2010/main" val="2119229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235FBE-0031-B87E-E8EC-FFCFA6F01B2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DA59D06-7720-B66F-B71C-3E7219FC0B5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99F9FE8-2D23-B970-C58C-74F396D8249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3390A18-9B66-3531-7890-1C9E27F4EE66}"/>
              </a:ext>
            </a:extLst>
          </p:cNvPr>
          <p:cNvSpPr>
            <a:spLocks noGrp="1"/>
          </p:cNvSpPr>
          <p:nvPr>
            <p:ph type="sldNum" sz="quarter" idx="5"/>
          </p:nvPr>
        </p:nvSpPr>
        <p:spPr/>
        <p:txBody>
          <a:bodyPr/>
          <a:lstStyle/>
          <a:p>
            <a:fld id="{EBC25ED3-C6EB-4A49-99F8-29E3BA354794}" type="slidenum">
              <a:rPr lang="en-US" smtClean="0"/>
              <a:t>24</a:t>
            </a:fld>
            <a:endParaRPr lang="en-US"/>
          </a:p>
        </p:txBody>
      </p:sp>
    </p:spTree>
    <p:extLst>
      <p:ext uri="{BB962C8B-B14F-4D97-AF65-F5344CB8AC3E}">
        <p14:creationId xmlns:p14="http://schemas.microsoft.com/office/powerpoint/2010/main" val="14911569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BC25ED3-C6EB-4A49-99F8-29E3BA354794}" type="slidenum">
              <a:rPr lang="en-US" smtClean="0"/>
              <a:t>26</a:t>
            </a:fld>
            <a:endParaRPr lang="en-US"/>
          </a:p>
        </p:txBody>
      </p:sp>
    </p:spTree>
    <p:extLst>
      <p:ext uri="{BB962C8B-B14F-4D97-AF65-F5344CB8AC3E}">
        <p14:creationId xmlns:p14="http://schemas.microsoft.com/office/powerpoint/2010/main" val="5276368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BC25ED3-C6EB-4A49-99F8-29E3BA354794}" type="slidenum">
              <a:rPr lang="en-US" smtClean="0"/>
              <a:t>27</a:t>
            </a:fld>
            <a:endParaRPr lang="en-US"/>
          </a:p>
        </p:txBody>
      </p:sp>
    </p:spTree>
    <p:extLst>
      <p:ext uri="{BB962C8B-B14F-4D97-AF65-F5344CB8AC3E}">
        <p14:creationId xmlns:p14="http://schemas.microsoft.com/office/powerpoint/2010/main" val="35682584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BC25ED3-C6EB-4A49-99F8-29E3BA354794}" type="slidenum">
              <a:rPr lang="en-US" smtClean="0"/>
              <a:t>2</a:t>
            </a:fld>
            <a:endParaRPr lang="en-US"/>
          </a:p>
        </p:txBody>
      </p:sp>
    </p:spTree>
    <p:extLst>
      <p:ext uri="{BB962C8B-B14F-4D97-AF65-F5344CB8AC3E}">
        <p14:creationId xmlns:p14="http://schemas.microsoft.com/office/powerpoint/2010/main" val="16727678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BC25ED3-C6EB-4A49-99F8-29E3BA354794}" type="slidenum">
              <a:rPr lang="en-US" smtClean="0"/>
              <a:t>3</a:t>
            </a:fld>
            <a:endParaRPr lang="en-US"/>
          </a:p>
        </p:txBody>
      </p:sp>
    </p:spTree>
    <p:extLst>
      <p:ext uri="{BB962C8B-B14F-4D97-AF65-F5344CB8AC3E}">
        <p14:creationId xmlns:p14="http://schemas.microsoft.com/office/powerpoint/2010/main" val="17506306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ts val="1425"/>
              </a:lnSpc>
            </a:pPr>
            <a:r>
              <a:rPr lang="en-US" b="0" dirty="0">
                <a:solidFill>
                  <a:srgbClr val="CE9178"/>
                </a:solidFill>
                <a:effectLst/>
                <a:latin typeface="Consolas" panose="020B0609020204030204" pitchFamily="49" charset="0"/>
              </a:rPr>
              <a:t>Fixed Acidity</a:t>
            </a:r>
            <a:endParaRPr lang="en-US" b="0" dirty="0">
              <a:solidFill>
                <a:srgbClr val="CCCCCC"/>
              </a:solidFill>
              <a:effectLst/>
              <a:latin typeface="Consolas" panose="020B0609020204030204" pitchFamily="49" charset="0"/>
            </a:endParaRPr>
          </a:p>
          <a:p>
            <a:pPr>
              <a:lnSpc>
                <a:spcPts val="1425"/>
              </a:lnSpc>
            </a:pPr>
            <a:r>
              <a:rPr lang="en-US" b="0" dirty="0">
                <a:solidFill>
                  <a:srgbClr val="CCCCCC"/>
                </a:solidFill>
                <a:effectLst/>
                <a:latin typeface="Consolas" panose="020B0609020204030204" pitchFamily="49" charset="0"/>
              </a:rPr>
              <a:t>    - </a:t>
            </a:r>
            <a:r>
              <a:rPr lang="en-US" b="0" dirty="0">
                <a:solidFill>
                  <a:srgbClr val="CE9178"/>
                </a:solidFill>
                <a:effectLst/>
                <a:latin typeface="Consolas" panose="020B0609020204030204" pitchFamily="49" charset="0"/>
              </a:rPr>
              <a:t>Non-Volatile acids - Non easily evaporated acids</a:t>
            </a:r>
            <a:endParaRPr lang="en-US" b="0" dirty="0">
              <a:solidFill>
                <a:srgbClr val="CCCCCC"/>
              </a:solidFill>
              <a:effectLst/>
              <a:latin typeface="Consolas" panose="020B0609020204030204" pitchFamily="49" charset="0"/>
            </a:endParaRPr>
          </a:p>
          <a:p>
            <a:pPr>
              <a:lnSpc>
                <a:spcPts val="1425"/>
              </a:lnSpc>
            </a:pPr>
            <a:r>
              <a:rPr lang="en-US" b="0" dirty="0">
                <a:solidFill>
                  <a:srgbClr val="CCCCCC"/>
                </a:solidFill>
                <a:effectLst/>
                <a:latin typeface="Consolas" panose="020B0609020204030204" pitchFamily="49" charset="0"/>
              </a:rPr>
              <a:t>        - </a:t>
            </a:r>
            <a:r>
              <a:rPr lang="en-US" b="0" dirty="0">
                <a:solidFill>
                  <a:srgbClr val="CE9178"/>
                </a:solidFill>
                <a:effectLst/>
                <a:latin typeface="Consolas" panose="020B0609020204030204" pitchFamily="49" charset="0"/>
              </a:rPr>
              <a:t>Tartaric Acid</a:t>
            </a:r>
            <a:endParaRPr lang="en-US" b="0" dirty="0">
              <a:solidFill>
                <a:srgbClr val="CCCCCC"/>
              </a:solidFill>
              <a:effectLst/>
              <a:latin typeface="Consolas" panose="020B0609020204030204" pitchFamily="49" charset="0"/>
            </a:endParaRPr>
          </a:p>
          <a:p>
            <a:pPr>
              <a:lnSpc>
                <a:spcPts val="1425"/>
              </a:lnSpc>
            </a:pPr>
            <a:r>
              <a:rPr lang="en-US" b="0" dirty="0">
                <a:solidFill>
                  <a:srgbClr val="CCCCCC"/>
                </a:solidFill>
                <a:effectLst/>
                <a:latin typeface="Consolas" panose="020B0609020204030204" pitchFamily="49" charset="0"/>
              </a:rPr>
              <a:t>        - </a:t>
            </a:r>
            <a:r>
              <a:rPr lang="en-US" b="0" dirty="0">
                <a:solidFill>
                  <a:srgbClr val="CE9178"/>
                </a:solidFill>
                <a:effectLst/>
                <a:latin typeface="Consolas" panose="020B0609020204030204" pitchFamily="49" charset="0"/>
              </a:rPr>
              <a:t>Malic Acid - Most significant in wine due to stability and resistance to microbial spoilage</a:t>
            </a:r>
            <a:endParaRPr lang="en-US" b="0" dirty="0">
              <a:solidFill>
                <a:srgbClr val="CCCCCC"/>
              </a:solidFill>
              <a:effectLst/>
              <a:latin typeface="Consolas" panose="020B0609020204030204" pitchFamily="49" charset="0"/>
            </a:endParaRPr>
          </a:p>
          <a:p>
            <a:pPr>
              <a:lnSpc>
                <a:spcPts val="1425"/>
              </a:lnSpc>
            </a:pPr>
            <a:r>
              <a:rPr lang="en-US" b="0" dirty="0">
                <a:solidFill>
                  <a:srgbClr val="CCCCCC"/>
                </a:solidFill>
                <a:effectLst/>
                <a:latin typeface="Consolas" panose="020B0609020204030204" pitchFamily="49" charset="0"/>
              </a:rPr>
              <a:t>        - </a:t>
            </a:r>
            <a:r>
              <a:rPr lang="en-US" b="0" dirty="0">
                <a:solidFill>
                  <a:srgbClr val="CE9178"/>
                </a:solidFill>
                <a:effectLst/>
                <a:latin typeface="Consolas" panose="020B0609020204030204" pitchFamily="49" charset="0"/>
              </a:rPr>
              <a:t>Citric Acid</a:t>
            </a:r>
            <a:endParaRPr lang="en-US" b="0" dirty="0">
              <a:solidFill>
                <a:srgbClr val="CCCCCC"/>
              </a:solidFill>
              <a:effectLst/>
              <a:latin typeface="Consolas" panose="020B0609020204030204" pitchFamily="49" charset="0"/>
            </a:endParaRPr>
          </a:p>
          <a:p>
            <a:pPr>
              <a:lnSpc>
                <a:spcPts val="1425"/>
              </a:lnSpc>
            </a:pPr>
            <a:r>
              <a:rPr lang="en-US" b="0" dirty="0">
                <a:solidFill>
                  <a:srgbClr val="CCCCCC"/>
                </a:solidFill>
                <a:effectLst/>
                <a:latin typeface="Consolas" panose="020B0609020204030204" pitchFamily="49" charset="0"/>
              </a:rPr>
              <a:t>    - </a:t>
            </a:r>
            <a:r>
              <a:rPr lang="en-US" b="0" dirty="0">
                <a:solidFill>
                  <a:srgbClr val="CE9178"/>
                </a:solidFill>
                <a:effectLst/>
                <a:latin typeface="Consolas" panose="020B0609020204030204" pitchFamily="49" charset="0"/>
              </a:rPr>
              <a:t>Taste</a:t>
            </a:r>
            <a:endParaRPr lang="en-US" b="0" dirty="0">
              <a:solidFill>
                <a:srgbClr val="CCCCCC"/>
              </a:solidFill>
              <a:effectLst/>
              <a:latin typeface="Consolas" panose="020B0609020204030204" pitchFamily="49" charset="0"/>
            </a:endParaRPr>
          </a:p>
          <a:p>
            <a:pPr>
              <a:lnSpc>
                <a:spcPts val="1425"/>
              </a:lnSpc>
            </a:pPr>
            <a:r>
              <a:rPr lang="en-US" b="0" dirty="0">
                <a:solidFill>
                  <a:srgbClr val="CCCCCC"/>
                </a:solidFill>
                <a:effectLst/>
                <a:latin typeface="Consolas" panose="020B0609020204030204" pitchFamily="49" charset="0"/>
              </a:rPr>
              <a:t>        - </a:t>
            </a:r>
            <a:r>
              <a:rPr lang="en-US" b="0" dirty="0">
                <a:solidFill>
                  <a:srgbClr val="CE9178"/>
                </a:solidFill>
                <a:effectLst/>
                <a:latin typeface="Consolas" panose="020B0609020204030204" pitchFamily="49" charset="0"/>
              </a:rPr>
              <a:t>Gives crispness, balance and refreshing character</a:t>
            </a:r>
            <a:endParaRPr lang="en-US" b="0" dirty="0">
              <a:solidFill>
                <a:srgbClr val="CCCCCC"/>
              </a:solidFill>
              <a:effectLst/>
              <a:latin typeface="Consolas" panose="020B0609020204030204" pitchFamily="49" charset="0"/>
            </a:endParaRPr>
          </a:p>
          <a:p>
            <a:pPr>
              <a:lnSpc>
                <a:spcPts val="1425"/>
              </a:lnSpc>
            </a:pPr>
            <a:r>
              <a:rPr lang="en-US" b="0" dirty="0">
                <a:solidFill>
                  <a:srgbClr val="CCCCCC"/>
                </a:solidFill>
                <a:effectLst/>
                <a:latin typeface="Consolas" panose="020B0609020204030204" pitchFamily="49" charset="0"/>
              </a:rPr>
              <a:t>    - </a:t>
            </a:r>
            <a:r>
              <a:rPr lang="en-US" b="0" dirty="0">
                <a:solidFill>
                  <a:srgbClr val="CE9178"/>
                </a:solidFill>
                <a:effectLst/>
                <a:latin typeface="Consolas" panose="020B0609020204030204" pitchFamily="49" charset="0"/>
              </a:rPr>
              <a:t>Balance</a:t>
            </a:r>
            <a:endParaRPr lang="en-US" b="0" dirty="0">
              <a:solidFill>
                <a:srgbClr val="CCCCCC"/>
              </a:solidFill>
              <a:effectLst/>
              <a:latin typeface="Consolas" panose="020B0609020204030204" pitchFamily="49" charset="0"/>
            </a:endParaRPr>
          </a:p>
          <a:p>
            <a:pPr>
              <a:lnSpc>
                <a:spcPts val="1425"/>
              </a:lnSpc>
            </a:pPr>
            <a:r>
              <a:rPr lang="en-US" b="0" dirty="0">
                <a:solidFill>
                  <a:srgbClr val="CCCCCC"/>
                </a:solidFill>
                <a:effectLst/>
                <a:latin typeface="Consolas" panose="020B0609020204030204" pitchFamily="49" charset="0"/>
              </a:rPr>
              <a:t>        - </a:t>
            </a:r>
            <a:r>
              <a:rPr lang="en-US" b="0" dirty="0">
                <a:solidFill>
                  <a:srgbClr val="CE9178"/>
                </a:solidFill>
                <a:effectLst/>
                <a:latin typeface="Consolas" panose="020B0609020204030204" pitchFamily="49" charset="0"/>
              </a:rPr>
              <a:t>Balances sweetness, alcohol and tannins</a:t>
            </a:r>
            <a:endParaRPr lang="en-US" b="0" dirty="0">
              <a:solidFill>
                <a:srgbClr val="CCCCCC"/>
              </a:solidFill>
              <a:effectLst/>
              <a:latin typeface="Consolas" panose="020B0609020204030204" pitchFamily="49" charset="0"/>
            </a:endParaRPr>
          </a:p>
          <a:p>
            <a:pPr>
              <a:lnSpc>
                <a:spcPts val="1425"/>
              </a:lnSpc>
            </a:pPr>
            <a:r>
              <a:rPr lang="en-US" b="0" dirty="0">
                <a:solidFill>
                  <a:srgbClr val="CCCCCC"/>
                </a:solidFill>
                <a:effectLst/>
                <a:latin typeface="Consolas" panose="020B0609020204030204" pitchFamily="49" charset="0"/>
              </a:rPr>
              <a:t>    - </a:t>
            </a:r>
            <a:r>
              <a:rPr lang="en-US" b="0" dirty="0">
                <a:solidFill>
                  <a:srgbClr val="CE9178"/>
                </a:solidFill>
                <a:effectLst/>
                <a:latin typeface="Consolas" panose="020B0609020204030204" pitchFamily="49" charset="0"/>
              </a:rPr>
              <a:t>Preservation</a:t>
            </a:r>
            <a:endParaRPr lang="en-US" b="0" dirty="0">
              <a:solidFill>
                <a:srgbClr val="CCCCCC"/>
              </a:solidFill>
              <a:effectLst/>
              <a:latin typeface="Consolas" panose="020B0609020204030204" pitchFamily="49" charset="0"/>
            </a:endParaRPr>
          </a:p>
          <a:p>
            <a:pPr>
              <a:lnSpc>
                <a:spcPts val="1425"/>
              </a:lnSpc>
            </a:pPr>
            <a:r>
              <a:rPr lang="en-US" b="0" dirty="0">
                <a:solidFill>
                  <a:srgbClr val="CCCCCC"/>
                </a:solidFill>
                <a:effectLst/>
                <a:latin typeface="Consolas" panose="020B0609020204030204" pitchFamily="49" charset="0"/>
              </a:rPr>
              <a:t>        - </a:t>
            </a:r>
            <a:r>
              <a:rPr lang="en-US" b="0" dirty="0">
                <a:solidFill>
                  <a:srgbClr val="CE9178"/>
                </a:solidFill>
                <a:effectLst/>
                <a:latin typeface="Consolas" panose="020B0609020204030204" pitchFamily="49" charset="0"/>
              </a:rPr>
              <a:t>Natural antimicrobial ensuring stability during aging</a:t>
            </a:r>
            <a:endParaRPr lang="en-US" b="0" dirty="0">
              <a:solidFill>
                <a:srgbClr val="CCCCCC"/>
              </a:solidFill>
              <a:effectLst/>
              <a:latin typeface="Consolas" panose="020B0609020204030204" pitchFamily="49" charset="0"/>
            </a:endParaRPr>
          </a:p>
          <a:p>
            <a:pPr>
              <a:lnSpc>
                <a:spcPts val="1425"/>
              </a:lnSpc>
            </a:pPr>
            <a:r>
              <a:rPr lang="en-US" b="0" dirty="0">
                <a:solidFill>
                  <a:srgbClr val="CCCCCC"/>
                </a:solidFill>
                <a:effectLst/>
                <a:latin typeface="Consolas" panose="020B0609020204030204" pitchFamily="49" charset="0"/>
              </a:rPr>
              <a:t>    - </a:t>
            </a:r>
            <a:r>
              <a:rPr lang="en-US" b="0" dirty="0">
                <a:solidFill>
                  <a:srgbClr val="CE9178"/>
                </a:solidFill>
                <a:effectLst/>
                <a:latin typeface="Consolas" panose="020B0609020204030204" pitchFamily="49" charset="0"/>
              </a:rPr>
              <a:t>Wines with too little may taste flat or lifeless</a:t>
            </a:r>
            <a:endParaRPr lang="en-US" b="0" dirty="0">
              <a:solidFill>
                <a:srgbClr val="CCCCCC"/>
              </a:solidFill>
              <a:effectLst/>
              <a:latin typeface="Consolas" panose="020B0609020204030204" pitchFamily="49" charset="0"/>
            </a:endParaRPr>
          </a:p>
          <a:p>
            <a:pPr>
              <a:lnSpc>
                <a:spcPts val="1425"/>
              </a:lnSpc>
            </a:pPr>
            <a:r>
              <a:rPr lang="en-US" b="0" dirty="0">
                <a:solidFill>
                  <a:srgbClr val="CCCCCC"/>
                </a:solidFill>
                <a:effectLst/>
                <a:latin typeface="Consolas" panose="020B0609020204030204" pitchFamily="49" charset="0"/>
              </a:rPr>
              <a:t>    - </a:t>
            </a:r>
            <a:r>
              <a:rPr lang="en-US" b="0" dirty="0">
                <a:solidFill>
                  <a:srgbClr val="CE9178"/>
                </a:solidFill>
                <a:effectLst/>
                <a:latin typeface="Consolas" panose="020B0609020204030204" pitchFamily="49" charset="0"/>
              </a:rPr>
              <a:t>Wines with too much may taste sour or harsh</a:t>
            </a:r>
            <a:endParaRPr lang="en-US" b="0" dirty="0">
              <a:solidFill>
                <a:srgbClr val="CCCCCC"/>
              </a:solidFill>
              <a:effectLst/>
              <a:latin typeface="Consolas" panose="020B0609020204030204" pitchFamily="49" charset="0"/>
            </a:endParaRPr>
          </a:p>
          <a:p>
            <a:pPr>
              <a:lnSpc>
                <a:spcPts val="1425"/>
              </a:lnSpc>
            </a:pPr>
            <a:r>
              <a:rPr lang="en-US" b="0" dirty="0">
                <a:solidFill>
                  <a:srgbClr val="CCCCCC"/>
                </a:solidFill>
                <a:effectLst/>
                <a:latin typeface="Consolas" panose="020B0609020204030204" pitchFamily="49" charset="0"/>
              </a:rPr>
              <a:t>    - </a:t>
            </a:r>
            <a:r>
              <a:rPr lang="en-US" b="0" dirty="0">
                <a:solidFill>
                  <a:srgbClr val="CE9178"/>
                </a:solidFill>
                <a:effectLst/>
                <a:latin typeface="Consolas" panose="020B0609020204030204" pitchFamily="49" charset="0"/>
              </a:rPr>
              <a:t>GRAMS PER LITER (g/L)</a:t>
            </a:r>
            <a:endParaRPr lang="en-US" b="0" dirty="0">
              <a:solidFill>
                <a:srgbClr val="CCCCCC"/>
              </a:solidFill>
              <a:effectLst/>
              <a:latin typeface="Consolas" panose="020B0609020204030204" pitchFamily="49" charset="0"/>
            </a:endParaRPr>
          </a:p>
          <a:p>
            <a:pPr>
              <a:lnSpc>
                <a:spcPts val="1425"/>
              </a:lnSpc>
            </a:pPr>
            <a:br>
              <a:rPr lang="en-US" b="0" dirty="0">
                <a:solidFill>
                  <a:srgbClr val="CCCCCC"/>
                </a:solidFill>
                <a:effectLst/>
                <a:latin typeface="Consolas" panose="020B0609020204030204" pitchFamily="49" charset="0"/>
              </a:rPr>
            </a:br>
            <a:r>
              <a:rPr lang="en-US" b="0" dirty="0">
                <a:solidFill>
                  <a:srgbClr val="CE9178"/>
                </a:solidFill>
                <a:effectLst/>
                <a:latin typeface="Consolas" panose="020B0609020204030204" pitchFamily="49" charset="0"/>
              </a:rPr>
              <a:t>Volatile Acidity</a:t>
            </a:r>
            <a:endParaRPr lang="en-US" b="0" dirty="0">
              <a:solidFill>
                <a:srgbClr val="CCCCCC"/>
              </a:solidFill>
              <a:effectLst/>
              <a:latin typeface="Consolas" panose="020B0609020204030204" pitchFamily="49" charset="0"/>
            </a:endParaRPr>
          </a:p>
          <a:p>
            <a:pPr>
              <a:lnSpc>
                <a:spcPts val="1425"/>
              </a:lnSpc>
            </a:pPr>
            <a:r>
              <a:rPr lang="en-US" b="0" dirty="0">
                <a:solidFill>
                  <a:srgbClr val="CCCCCC"/>
                </a:solidFill>
                <a:effectLst/>
                <a:latin typeface="Consolas" panose="020B0609020204030204" pitchFamily="49" charset="0"/>
              </a:rPr>
              <a:t>    - </a:t>
            </a:r>
            <a:r>
              <a:rPr lang="en-US" b="0" dirty="0">
                <a:solidFill>
                  <a:srgbClr val="CE9178"/>
                </a:solidFill>
                <a:effectLst/>
                <a:latin typeface="Consolas" panose="020B0609020204030204" pitchFamily="49" charset="0"/>
              </a:rPr>
              <a:t>Volatile Acids - Easily evaporated acids</a:t>
            </a:r>
            <a:endParaRPr lang="en-US" b="0" dirty="0">
              <a:solidFill>
                <a:srgbClr val="CCCCCC"/>
              </a:solidFill>
              <a:effectLst/>
              <a:latin typeface="Consolas" panose="020B0609020204030204" pitchFamily="49" charset="0"/>
            </a:endParaRPr>
          </a:p>
          <a:p>
            <a:pPr>
              <a:lnSpc>
                <a:spcPts val="1425"/>
              </a:lnSpc>
            </a:pPr>
            <a:r>
              <a:rPr lang="en-US" b="0" dirty="0">
                <a:solidFill>
                  <a:srgbClr val="CCCCCC"/>
                </a:solidFill>
                <a:effectLst/>
                <a:latin typeface="Consolas" panose="020B0609020204030204" pitchFamily="49" charset="0"/>
              </a:rPr>
              <a:t>        - </a:t>
            </a:r>
            <a:r>
              <a:rPr lang="en-US" b="0" dirty="0">
                <a:solidFill>
                  <a:srgbClr val="CE9178"/>
                </a:solidFill>
                <a:effectLst/>
                <a:latin typeface="Consolas" panose="020B0609020204030204" pitchFamily="49" charset="0"/>
              </a:rPr>
              <a:t>Acetic acid - Responsible for sourness in vinegar</a:t>
            </a:r>
            <a:endParaRPr lang="en-US" b="0" dirty="0">
              <a:solidFill>
                <a:srgbClr val="CCCCCC"/>
              </a:solidFill>
              <a:effectLst/>
              <a:latin typeface="Consolas" panose="020B0609020204030204" pitchFamily="49" charset="0"/>
            </a:endParaRPr>
          </a:p>
          <a:p>
            <a:pPr>
              <a:lnSpc>
                <a:spcPts val="1425"/>
              </a:lnSpc>
            </a:pPr>
            <a:r>
              <a:rPr lang="en-US" b="0" dirty="0">
                <a:solidFill>
                  <a:srgbClr val="CCCCCC"/>
                </a:solidFill>
                <a:effectLst/>
                <a:latin typeface="Consolas" panose="020B0609020204030204" pitchFamily="49" charset="0"/>
              </a:rPr>
              <a:t>        - </a:t>
            </a:r>
            <a:r>
              <a:rPr lang="en-US" b="0" dirty="0">
                <a:solidFill>
                  <a:srgbClr val="CE9178"/>
                </a:solidFill>
                <a:effectLst/>
                <a:latin typeface="Consolas" panose="020B0609020204030204" pitchFamily="49" charset="0"/>
              </a:rPr>
              <a:t>Ethyl Acetate - Often smells like nail polish remover</a:t>
            </a:r>
            <a:endParaRPr lang="en-US" b="0" dirty="0">
              <a:solidFill>
                <a:srgbClr val="CCCCCC"/>
              </a:solidFill>
              <a:effectLst/>
              <a:latin typeface="Consolas" panose="020B0609020204030204" pitchFamily="49" charset="0"/>
            </a:endParaRPr>
          </a:p>
          <a:p>
            <a:pPr>
              <a:lnSpc>
                <a:spcPts val="1425"/>
              </a:lnSpc>
            </a:pPr>
            <a:r>
              <a:rPr lang="en-US" b="0" dirty="0">
                <a:solidFill>
                  <a:srgbClr val="CCCCCC"/>
                </a:solidFill>
                <a:effectLst/>
                <a:latin typeface="Consolas" panose="020B0609020204030204" pitchFamily="49" charset="0"/>
              </a:rPr>
              <a:t>    - </a:t>
            </a:r>
            <a:r>
              <a:rPr lang="en-US" b="0" dirty="0">
                <a:solidFill>
                  <a:srgbClr val="CE9178"/>
                </a:solidFill>
                <a:effectLst/>
                <a:latin typeface="Consolas" panose="020B0609020204030204" pitchFamily="49" charset="0"/>
              </a:rPr>
              <a:t>Smell</a:t>
            </a:r>
            <a:endParaRPr lang="en-US" b="0" dirty="0">
              <a:solidFill>
                <a:srgbClr val="CCCCCC"/>
              </a:solidFill>
              <a:effectLst/>
              <a:latin typeface="Consolas" panose="020B0609020204030204" pitchFamily="49" charset="0"/>
            </a:endParaRPr>
          </a:p>
          <a:p>
            <a:pPr>
              <a:lnSpc>
                <a:spcPts val="1425"/>
              </a:lnSpc>
            </a:pPr>
            <a:r>
              <a:rPr lang="en-US" b="0" dirty="0">
                <a:solidFill>
                  <a:srgbClr val="CCCCCC"/>
                </a:solidFill>
                <a:effectLst/>
                <a:latin typeface="Consolas" panose="020B0609020204030204" pitchFamily="49" charset="0"/>
              </a:rPr>
              <a:t>        - </a:t>
            </a:r>
            <a:r>
              <a:rPr lang="en-US" b="0" dirty="0">
                <a:solidFill>
                  <a:srgbClr val="CE9178"/>
                </a:solidFill>
                <a:effectLst/>
                <a:latin typeface="Consolas" panose="020B0609020204030204" pitchFamily="49" charset="0"/>
              </a:rPr>
              <a:t>Small amounts add complexity and bright, tangy notes</a:t>
            </a:r>
            <a:endParaRPr lang="en-US" b="0" dirty="0">
              <a:solidFill>
                <a:srgbClr val="CCCCCC"/>
              </a:solidFill>
              <a:effectLst/>
              <a:latin typeface="Consolas" panose="020B0609020204030204" pitchFamily="49" charset="0"/>
            </a:endParaRPr>
          </a:p>
          <a:p>
            <a:pPr>
              <a:lnSpc>
                <a:spcPts val="1425"/>
              </a:lnSpc>
            </a:pPr>
            <a:r>
              <a:rPr lang="en-US" b="0" dirty="0">
                <a:solidFill>
                  <a:srgbClr val="CCCCCC"/>
                </a:solidFill>
                <a:effectLst/>
                <a:latin typeface="Consolas" panose="020B0609020204030204" pitchFamily="49" charset="0"/>
              </a:rPr>
              <a:t>    - </a:t>
            </a:r>
            <a:r>
              <a:rPr lang="en-US" b="0" dirty="0">
                <a:solidFill>
                  <a:srgbClr val="CE9178"/>
                </a:solidFill>
                <a:effectLst/>
                <a:latin typeface="Consolas" panose="020B0609020204030204" pitchFamily="49" charset="0"/>
              </a:rPr>
              <a:t>Flavor</a:t>
            </a:r>
            <a:endParaRPr lang="en-US" b="0" dirty="0">
              <a:solidFill>
                <a:srgbClr val="CCCCCC"/>
              </a:solidFill>
              <a:effectLst/>
              <a:latin typeface="Consolas" panose="020B0609020204030204" pitchFamily="49" charset="0"/>
            </a:endParaRPr>
          </a:p>
          <a:p>
            <a:pPr>
              <a:lnSpc>
                <a:spcPts val="1425"/>
              </a:lnSpc>
            </a:pPr>
            <a:r>
              <a:rPr lang="en-US" b="0" dirty="0">
                <a:solidFill>
                  <a:srgbClr val="CCCCCC"/>
                </a:solidFill>
                <a:effectLst/>
                <a:latin typeface="Consolas" panose="020B0609020204030204" pitchFamily="49" charset="0"/>
              </a:rPr>
              <a:t>        - </a:t>
            </a:r>
            <a:r>
              <a:rPr lang="en-US" b="0" dirty="0">
                <a:solidFill>
                  <a:srgbClr val="CE9178"/>
                </a:solidFill>
                <a:effectLst/>
                <a:latin typeface="Consolas" panose="020B0609020204030204" pitchFamily="49" charset="0"/>
              </a:rPr>
              <a:t>Acceptable amounts contribute to perceived freshness and balance</a:t>
            </a:r>
            <a:endParaRPr lang="en-US" b="0" dirty="0">
              <a:solidFill>
                <a:srgbClr val="CCCCCC"/>
              </a:solidFill>
              <a:effectLst/>
              <a:latin typeface="Consolas" panose="020B0609020204030204" pitchFamily="49" charset="0"/>
            </a:endParaRPr>
          </a:p>
          <a:p>
            <a:pPr>
              <a:lnSpc>
                <a:spcPts val="1425"/>
              </a:lnSpc>
            </a:pPr>
            <a:r>
              <a:rPr lang="en-US" b="0" dirty="0">
                <a:solidFill>
                  <a:srgbClr val="CCCCCC"/>
                </a:solidFill>
                <a:effectLst/>
                <a:latin typeface="Consolas" panose="020B0609020204030204" pitchFamily="49" charset="0"/>
              </a:rPr>
              <a:t>    - </a:t>
            </a:r>
            <a:r>
              <a:rPr lang="en-US" b="0" dirty="0">
                <a:solidFill>
                  <a:srgbClr val="CE9178"/>
                </a:solidFill>
                <a:effectLst/>
                <a:latin typeface="Consolas" panose="020B0609020204030204" pitchFamily="49" charset="0"/>
              </a:rPr>
              <a:t>Faults</a:t>
            </a:r>
            <a:endParaRPr lang="en-US" b="0" dirty="0">
              <a:solidFill>
                <a:srgbClr val="CCCCCC"/>
              </a:solidFill>
              <a:effectLst/>
              <a:latin typeface="Consolas" panose="020B0609020204030204" pitchFamily="49" charset="0"/>
            </a:endParaRPr>
          </a:p>
          <a:p>
            <a:pPr>
              <a:lnSpc>
                <a:spcPts val="1425"/>
              </a:lnSpc>
            </a:pPr>
            <a:r>
              <a:rPr lang="en-US" b="0" dirty="0">
                <a:solidFill>
                  <a:srgbClr val="CCCCCC"/>
                </a:solidFill>
                <a:effectLst/>
                <a:latin typeface="Consolas" panose="020B0609020204030204" pitchFamily="49" charset="0"/>
              </a:rPr>
              <a:t>        - </a:t>
            </a:r>
            <a:r>
              <a:rPr lang="en-US" b="0" dirty="0">
                <a:solidFill>
                  <a:srgbClr val="CE9178"/>
                </a:solidFill>
                <a:effectLst/>
                <a:latin typeface="Consolas" panose="020B0609020204030204" pitchFamily="49" charset="0"/>
              </a:rPr>
              <a:t>Excessive amounts lead to sour, vinegary wine</a:t>
            </a:r>
            <a:endParaRPr lang="en-US" b="0" dirty="0">
              <a:solidFill>
                <a:srgbClr val="CCCCCC"/>
              </a:solidFill>
              <a:effectLst/>
              <a:latin typeface="Consolas" panose="020B0609020204030204" pitchFamily="49" charset="0"/>
            </a:endParaRPr>
          </a:p>
          <a:p>
            <a:pPr>
              <a:lnSpc>
                <a:spcPts val="1425"/>
              </a:lnSpc>
            </a:pPr>
            <a:r>
              <a:rPr lang="en-US" b="0" dirty="0">
                <a:solidFill>
                  <a:srgbClr val="CCCCCC"/>
                </a:solidFill>
                <a:effectLst/>
                <a:latin typeface="Consolas" panose="020B0609020204030204" pitchFamily="49" charset="0"/>
              </a:rPr>
              <a:t>    - </a:t>
            </a:r>
            <a:r>
              <a:rPr lang="en-US" b="0" dirty="0">
                <a:solidFill>
                  <a:srgbClr val="CE9178"/>
                </a:solidFill>
                <a:effectLst/>
                <a:latin typeface="Consolas" panose="020B0609020204030204" pitchFamily="49" charset="0"/>
              </a:rPr>
              <a:t>Acceptable amounts</a:t>
            </a:r>
            <a:endParaRPr lang="en-US" b="0" dirty="0">
              <a:solidFill>
                <a:srgbClr val="CCCCCC"/>
              </a:solidFill>
              <a:effectLst/>
              <a:latin typeface="Consolas" panose="020B0609020204030204" pitchFamily="49" charset="0"/>
            </a:endParaRPr>
          </a:p>
          <a:p>
            <a:pPr>
              <a:lnSpc>
                <a:spcPts val="1425"/>
              </a:lnSpc>
            </a:pPr>
            <a:r>
              <a:rPr lang="en-US" b="0" dirty="0">
                <a:solidFill>
                  <a:srgbClr val="CCCCCC"/>
                </a:solidFill>
                <a:effectLst/>
                <a:latin typeface="Consolas" panose="020B0609020204030204" pitchFamily="49" charset="0"/>
              </a:rPr>
              <a:t>        - </a:t>
            </a:r>
            <a:r>
              <a:rPr lang="en-US" b="0" dirty="0">
                <a:solidFill>
                  <a:srgbClr val="CE9178"/>
                </a:solidFill>
                <a:effectLst/>
                <a:latin typeface="Consolas" panose="020B0609020204030204" pitchFamily="49" charset="0"/>
              </a:rPr>
              <a:t>Red - 1.2g per liter</a:t>
            </a:r>
            <a:endParaRPr lang="en-US" b="0" dirty="0">
              <a:solidFill>
                <a:srgbClr val="CCCCCC"/>
              </a:solidFill>
              <a:effectLst/>
              <a:latin typeface="Consolas" panose="020B0609020204030204" pitchFamily="49" charset="0"/>
            </a:endParaRPr>
          </a:p>
          <a:p>
            <a:pPr>
              <a:lnSpc>
                <a:spcPts val="1425"/>
              </a:lnSpc>
            </a:pPr>
            <a:r>
              <a:rPr lang="en-US" b="0" dirty="0">
                <a:solidFill>
                  <a:srgbClr val="CCCCCC"/>
                </a:solidFill>
                <a:effectLst/>
                <a:latin typeface="Consolas" panose="020B0609020204030204" pitchFamily="49" charset="0"/>
              </a:rPr>
              <a:t>        - </a:t>
            </a:r>
            <a:r>
              <a:rPr lang="en-US" b="0" dirty="0">
                <a:solidFill>
                  <a:srgbClr val="CE9178"/>
                </a:solidFill>
                <a:effectLst/>
                <a:latin typeface="Consolas" panose="020B0609020204030204" pitchFamily="49" charset="0"/>
              </a:rPr>
              <a:t>White - 1.1g per liter</a:t>
            </a:r>
            <a:endParaRPr lang="en-US" b="0" dirty="0">
              <a:solidFill>
                <a:srgbClr val="CCCCCC"/>
              </a:solidFill>
              <a:effectLst/>
              <a:latin typeface="Consolas" panose="020B0609020204030204" pitchFamily="49" charset="0"/>
            </a:endParaRPr>
          </a:p>
          <a:p>
            <a:pPr>
              <a:lnSpc>
                <a:spcPts val="1425"/>
              </a:lnSpc>
            </a:pPr>
            <a:r>
              <a:rPr lang="en-US" b="0" dirty="0">
                <a:solidFill>
                  <a:srgbClr val="CCCCCC"/>
                </a:solidFill>
                <a:effectLst/>
                <a:latin typeface="Consolas" panose="020B0609020204030204" pitchFamily="49" charset="0"/>
              </a:rPr>
              <a:t>    - </a:t>
            </a:r>
            <a:r>
              <a:rPr lang="en-US" b="0" dirty="0">
                <a:solidFill>
                  <a:srgbClr val="CE9178"/>
                </a:solidFill>
                <a:effectLst/>
                <a:latin typeface="Consolas" panose="020B0609020204030204" pitchFamily="49" charset="0"/>
              </a:rPr>
              <a:t>Causes of high amounts</a:t>
            </a:r>
            <a:endParaRPr lang="en-US" b="0" dirty="0">
              <a:solidFill>
                <a:srgbClr val="CCCCCC"/>
              </a:solidFill>
              <a:effectLst/>
              <a:latin typeface="Consolas" panose="020B0609020204030204" pitchFamily="49" charset="0"/>
            </a:endParaRPr>
          </a:p>
          <a:p>
            <a:pPr>
              <a:lnSpc>
                <a:spcPts val="1425"/>
              </a:lnSpc>
            </a:pPr>
            <a:r>
              <a:rPr lang="en-US" b="0" dirty="0">
                <a:solidFill>
                  <a:srgbClr val="CCCCCC"/>
                </a:solidFill>
                <a:effectLst/>
                <a:latin typeface="Consolas" panose="020B0609020204030204" pitchFamily="49" charset="0"/>
              </a:rPr>
              <a:t>        - </a:t>
            </a:r>
            <a:r>
              <a:rPr lang="en-US" b="0" dirty="0">
                <a:solidFill>
                  <a:srgbClr val="CE9178"/>
                </a:solidFill>
                <a:effectLst/>
                <a:latin typeface="Consolas" panose="020B0609020204030204" pitchFamily="49" charset="0"/>
              </a:rPr>
              <a:t>Microbial activity - uncontrolled yeast or bacteria</a:t>
            </a:r>
            <a:endParaRPr lang="en-US" b="0" dirty="0">
              <a:solidFill>
                <a:srgbClr val="CCCCCC"/>
              </a:solidFill>
              <a:effectLst/>
              <a:latin typeface="Consolas" panose="020B0609020204030204" pitchFamily="49" charset="0"/>
            </a:endParaRPr>
          </a:p>
          <a:p>
            <a:pPr>
              <a:lnSpc>
                <a:spcPts val="1425"/>
              </a:lnSpc>
            </a:pPr>
            <a:r>
              <a:rPr lang="en-US" b="0" dirty="0">
                <a:solidFill>
                  <a:srgbClr val="CCCCCC"/>
                </a:solidFill>
                <a:effectLst/>
                <a:latin typeface="Consolas" panose="020B0609020204030204" pitchFamily="49" charset="0"/>
              </a:rPr>
              <a:t>        - </a:t>
            </a:r>
            <a:r>
              <a:rPr lang="en-US" b="0" dirty="0">
                <a:solidFill>
                  <a:srgbClr val="CE9178"/>
                </a:solidFill>
                <a:effectLst/>
                <a:latin typeface="Consolas" panose="020B0609020204030204" pitchFamily="49" charset="0"/>
              </a:rPr>
              <a:t>Poor hygiene - contamination</a:t>
            </a:r>
            <a:endParaRPr lang="en-US" b="0" dirty="0">
              <a:solidFill>
                <a:srgbClr val="CCCCCC"/>
              </a:solidFill>
              <a:effectLst/>
              <a:latin typeface="Consolas" panose="020B0609020204030204" pitchFamily="49" charset="0"/>
            </a:endParaRPr>
          </a:p>
          <a:p>
            <a:pPr>
              <a:lnSpc>
                <a:spcPts val="1425"/>
              </a:lnSpc>
            </a:pPr>
            <a:r>
              <a:rPr lang="en-US" b="0" dirty="0">
                <a:solidFill>
                  <a:srgbClr val="CCCCCC"/>
                </a:solidFill>
                <a:effectLst/>
                <a:latin typeface="Consolas" panose="020B0609020204030204" pitchFamily="49" charset="0"/>
              </a:rPr>
              <a:t>        - </a:t>
            </a:r>
            <a:r>
              <a:rPr lang="en-US" b="0" dirty="0">
                <a:solidFill>
                  <a:srgbClr val="CE9178"/>
                </a:solidFill>
                <a:effectLst/>
                <a:latin typeface="Consolas" panose="020B0609020204030204" pitchFamily="49" charset="0"/>
              </a:rPr>
              <a:t>Aging - Overexposure to oxygen during barrel aging can encourage production</a:t>
            </a:r>
            <a:endParaRPr lang="en-US" b="0" dirty="0">
              <a:solidFill>
                <a:srgbClr val="CCCCCC"/>
              </a:solidFill>
              <a:effectLst/>
              <a:latin typeface="Consolas" panose="020B0609020204030204" pitchFamily="49" charset="0"/>
            </a:endParaRPr>
          </a:p>
          <a:p>
            <a:pPr>
              <a:lnSpc>
                <a:spcPts val="1425"/>
              </a:lnSpc>
            </a:pPr>
            <a:r>
              <a:rPr lang="en-US" b="0" dirty="0">
                <a:solidFill>
                  <a:srgbClr val="CCCCCC"/>
                </a:solidFill>
                <a:effectLst/>
                <a:latin typeface="Consolas" panose="020B0609020204030204" pitchFamily="49" charset="0"/>
              </a:rPr>
              <a:t>    - </a:t>
            </a:r>
            <a:r>
              <a:rPr lang="en-US" b="0" dirty="0">
                <a:solidFill>
                  <a:srgbClr val="CE9178"/>
                </a:solidFill>
                <a:effectLst/>
                <a:latin typeface="Consolas" panose="020B0609020204030204" pitchFamily="49" charset="0"/>
              </a:rPr>
              <a:t>Control</a:t>
            </a:r>
            <a:endParaRPr lang="en-US" b="0" dirty="0">
              <a:solidFill>
                <a:srgbClr val="CCCCCC"/>
              </a:solidFill>
              <a:effectLst/>
              <a:latin typeface="Consolas" panose="020B0609020204030204" pitchFamily="49" charset="0"/>
            </a:endParaRPr>
          </a:p>
          <a:p>
            <a:pPr>
              <a:lnSpc>
                <a:spcPts val="1425"/>
              </a:lnSpc>
            </a:pPr>
            <a:r>
              <a:rPr lang="en-US" b="0" dirty="0">
                <a:solidFill>
                  <a:srgbClr val="CCCCCC"/>
                </a:solidFill>
                <a:effectLst/>
                <a:latin typeface="Consolas" panose="020B0609020204030204" pitchFamily="49" charset="0"/>
              </a:rPr>
              <a:t>        - </a:t>
            </a:r>
            <a:r>
              <a:rPr lang="en-US" b="0" dirty="0">
                <a:solidFill>
                  <a:srgbClr val="CE9178"/>
                </a:solidFill>
                <a:effectLst/>
                <a:latin typeface="Consolas" panose="020B0609020204030204" pitchFamily="49" charset="0"/>
              </a:rPr>
              <a:t>Aeration Control - minimizing oxygen during fermentation and aging</a:t>
            </a:r>
            <a:endParaRPr lang="en-US" b="0" dirty="0">
              <a:solidFill>
                <a:srgbClr val="CCCCCC"/>
              </a:solidFill>
              <a:effectLst/>
              <a:latin typeface="Consolas" panose="020B0609020204030204" pitchFamily="49" charset="0"/>
            </a:endParaRPr>
          </a:p>
          <a:p>
            <a:pPr>
              <a:lnSpc>
                <a:spcPts val="1425"/>
              </a:lnSpc>
            </a:pPr>
            <a:r>
              <a:rPr lang="en-US" b="0" dirty="0">
                <a:solidFill>
                  <a:srgbClr val="CCCCCC"/>
                </a:solidFill>
                <a:effectLst/>
                <a:latin typeface="Consolas" panose="020B0609020204030204" pitchFamily="49" charset="0"/>
              </a:rPr>
              <a:t>        - </a:t>
            </a:r>
            <a:r>
              <a:rPr lang="en-US" b="0" dirty="0">
                <a:solidFill>
                  <a:srgbClr val="CE9178"/>
                </a:solidFill>
                <a:effectLst/>
                <a:latin typeface="Consolas" panose="020B0609020204030204" pitchFamily="49" charset="0"/>
              </a:rPr>
              <a:t>Sulfur Dioxide(SO2) - inhibit microbial growth</a:t>
            </a:r>
            <a:endParaRPr lang="en-US" b="0" dirty="0">
              <a:solidFill>
                <a:srgbClr val="CCCCCC"/>
              </a:solidFill>
              <a:effectLst/>
              <a:latin typeface="Consolas" panose="020B0609020204030204" pitchFamily="49" charset="0"/>
            </a:endParaRPr>
          </a:p>
          <a:p>
            <a:pPr>
              <a:lnSpc>
                <a:spcPts val="1425"/>
              </a:lnSpc>
            </a:pPr>
            <a:r>
              <a:rPr lang="en-US" b="0" dirty="0">
                <a:solidFill>
                  <a:srgbClr val="CCCCCC"/>
                </a:solidFill>
                <a:effectLst/>
                <a:latin typeface="Consolas" panose="020B0609020204030204" pitchFamily="49" charset="0"/>
              </a:rPr>
              <a:t>        - </a:t>
            </a:r>
            <a:r>
              <a:rPr lang="en-US" b="0" dirty="0">
                <a:solidFill>
                  <a:srgbClr val="CE9178"/>
                </a:solidFill>
                <a:effectLst/>
                <a:latin typeface="Consolas" panose="020B0609020204030204" pitchFamily="49" charset="0"/>
              </a:rPr>
              <a:t>Hygiene Practices - Maintaining clean equipment</a:t>
            </a:r>
            <a:endParaRPr lang="en-US" b="0" dirty="0">
              <a:solidFill>
                <a:srgbClr val="CCCCCC"/>
              </a:solidFill>
              <a:effectLst/>
              <a:latin typeface="Consolas" panose="020B0609020204030204" pitchFamily="49" charset="0"/>
            </a:endParaRPr>
          </a:p>
          <a:p>
            <a:pPr>
              <a:lnSpc>
                <a:spcPts val="1425"/>
              </a:lnSpc>
            </a:pPr>
            <a:r>
              <a:rPr lang="en-US" b="0" dirty="0">
                <a:solidFill>
                  <a:srgbClr val="CCCCCC"/>
                </a:solidFill>
                <a:effectLst/>
                <a:latin typeface="Consolas" panose="020B0609020204030204" pitchFamily="49" charset="0"/>
              </a:rPr>
              <a:t>    - </a:t>
            </a:r>
            <a:r>
              <a:rPr lang="en-US" b="0" dirty="0">
                <a:solidFill>
                  <a:srgbClr val="CE9178"/>
                </a:solidFill>
                <a:effectLst/>
                <a:latin typeface="Consolas" panose="020B0609020204030204" pitchFamily="49" charset="0"/>
              </a:rPr>
              <a:t>Low amounts may lack aroma complexity and character, often found in clean, modern winemaking styles</a:t>
            </a:r>
            <a:endParaRPr lang="en-US" b="0" dirty="0">
              <a:solidFill>
                <a:srgbClr val="CCCCCC"/>
              </a:solidFill>
              <a:effectLst/>
              <a:latin typeface="Consolas" panose="020B0609020204030204" pitchFamily="49" charset="0"/>
            </a:endParaRPr>
          </a:p>
          <a:p>
            <a:pPr>
              <a:lnSpc>
                <a:spcPts val="1425"/>
              </a:lnSpc>
            </a:pPr>
            <a:r>
              <a:rPr lang="en-US" b="0" dirty="0">
                <a:solidFill>
                  <a:srgbClr val="CCCCCC"/>
                </a:solidFill>
                <a:effectLst/>
                <a:latin typeface="Consolas" panose="020B0609020204030204" pitchFamily="49" charset="0"/>
              </a:rPr>
              <a:t>    - </a:t>
            </a:r>
            <a:r>
              <a:rPr lang="en-US" b="0" dirty="0">
                <a:solidFill>
                  <a:srgbClr val="CE9178"/>
                </a:solidFill>
                <a:effectLst/>
                <a:latin typeface="Consolas" panose="020B0609020204030204" pitchFamily="49" charset="0"/>
              </a:rPr>
              <a:t>Moderate amounts add brightness and complexity</a:t>
            </a:r>
            <a:endParaRPr lang="en-US" b="0" dirty="0">
              <a:solidFill>
                <a:srgbClr val="CCCCCC"/>
              </a:solidFill>
              <a:effectLst/>
              <a:latin typeface="Consolas" panose="020B0609020204030204" pitchFamily="49" charset="0"/>
            </a:endParaRPr>
          </a:p>
          <a:p>
            <a:pPr>
              <a:lnSpc>
                <a:spcPts val="1425"/>
              </a:lnSpc>
            </a:pPr>
            <a:r>
              <a:rPr lang="en-US" b="0" dirty="0">
                <a:solidFill>
                  <a:srgbClr val="CCCCCC"/>
                </a:solidFill>
                <a:effectLst/>
                <a:latin typeface="Consolas" panose="020B0609020204030204" pitchFamily="49" charset="0"/>
              </a:rPr>
              <a:t>    - </a:t>
            </a:r>
            <a:r>
              <a:rPr lang="en-US" b="0" dirty="0">
                <a:solidFill>
                  <a:srgbClr val="CE9178"/>
                </a:solidFill>
                <a:effectLst/>
                <a:latin typeface="Consolas" panose="020B0609020204030204" pitchFamily="49" charset="0"/>
              </a:rPr>
              <a:t>High amounts overwhelm the wine with vinegar or acetone aromas, considered fault if this happens</a:t>
            </a:r>
            <a:endParaRPr lang="en-US" b="0" dirty="0">
              <a:solidFill>
                <a:srgbClr val="CCCCCC"/>
              </a:solidFill>
              <a:effectLst/>
              <a:latin typeface="Consolas" panose="020B0609020204030204" pitchFamily="49" charset="0"/>
            </a:endParaRPr>
          </a:p>
          <a:p>
            <a:pPr>
              <a:lnSpc>
                <a:spcPts val="1425"/>
              </a:lnSpc>
            </a:pPr>
            <a:r>
              <a:rPr lang="en-US" b="0" dirty="0">
                <a:solidFill>
                  <a:srgbClr val="CCCCCC"/>
                </a:solidFill>
                <a:effectLst/>
                <a:latin typeface="Consolas" panose="020B0609020204030204" pitchFamily="49" charset="0"/>
              </a:rPr>
              <a:t>    - </a:t>
            </a:r>
            <a:r>
              <a:rPr lang="en-US" b="0" dirty="0">
                <a:solidFill>
                  <a:srgbClr val="CE9178"/>
                </a:solidFill>
                <a:effectLst/>
                <a:latin typeface="Consolas" panose="020B0609020204030204" pitchFamily="49" charset="0"/>
              </a:rPr>
              <a:t>GRAMS PER LITER (g/L)</a:t>
            </a:r>
            <a:endParaRPr lang="en-US" b="0" dirty="0">
              <a:solidFill>
                <a:srgbClr val="CCCCCC"/>
              </a:solidFill>
              <a:effectLst/>
              <a:latin typeface="Consolas" panose="020B0609020204030204" pitchFamily="49" charset="0"/>
            </a:endParaRPr>
          </a:p>
          <a:p>
            <a:pPr>
              <a:lnSpc>
                <a:spcPts val="1425"/>
              </a:lnSpc>
            </a:pPr>
            <a:br>
              <a:rPr lang="en-US" b="0" dirty="0">
                <a:solidFill>
                  <a:srgbClr val="CCCCCC"/>
                </a:solidFill>
                <a:effectLst/>
                <a:latin typeface="Consolas" panose="020B0609020204030204" pitchFamily="49" charset="0"/>
              </a:rPr>
            </a:br>
            <a:r>
              <a:rPr lang="en-US" b="0" dirty="0">
                <a:solidFill>
                  <a:srgbClr val="CE9178"/>
                </a:solidFill>
                <a:effectLst/>
                <a:latin typeface="Consolas" panose="020B0609020204030204" pitchFamily="49" charset="0"/>
              </a:rPr>
              <a:t>Citric Acid</a:t>
            </a:r>
            <a:endParaRPr lang="en-US" b="0" dirty="0">
              <a:solidFill>
                <a:srgbClr val="CCCCCC"/>
              </a:solidFill>
              <a:effectLst/>
              <a:latin typeface="Consolas" panose="020B0609020204030204" pitchFamily="49" charset="0"/>
            </a:endParaRPr>
          </a:p>
          <a:p>
            <a:pPr>
              <a:lnSpc>
                <a:spcPts val="1425"/>
              </a:lnSpc>
            </a:pPr>
            <a:r>
              <a:rPr lang="en-US" b="0" dirty="0">
                <a:solidFill>
                  <a:srgbClr val="CCCCCC"/>
                </a:solidFill>
                <a:effectLst/>
                <a:latin typeface="Consolas" panose="020B0609020204030204" pitchFamily="49" charset="0"/>
              </a:rPr>
              <a:t>    - </a:t>
            </a:r>
            <a:r>
              <a:rPr lang="en-US" b="0" dirty="0">
                <a:solidFill>
                  <a:srgbClr val="CE9178"/>
                </a:solidFill>
                <a:effectLst/>
                <a:latin typeface="Consolas" panose="020B0609020204030204" pitchFamily="49" charset="0"/>
              </a:rPr>
              <a:t>Origin in Grapes</a:t>
            </a:r>
            <a:endParaRPr lang="en-US" b="0" dirty="0">
              <a:solidFill>
                <a:srgbClr val="CCCCCC"/>
              </a:solidFill>
              <a:effectLst/>
              <a:latin typeface="Consolas" panose="020B0609020204030204" pitchFamily="49" charset="0"/>
            </a:endParaRPr>
          </a:p>
          <a:p>
            <a:pPr>
              <a:lnSpc>
                <a:spcPts val="1425"/>
              </a:lnSpc>
            </a:pPr>
            <a:r>
              <a:rPr lang="en-US" b="0" dirty="0">
                <a:solidFill>
                  <a:srgbClr val="CCCCCC"/>
                </a:solidFill>
                <a:effectLst/>
                <a:latin typeface="Consolas" panose="020B0609020204030204" pitchFamily="49" charset="0"/>
              </a:rPr>
              <a:t>        - </a:t>
            </a:r>
            <a:r>
              <a:rPr lang="en-US" b="0" dirty="0">
                <a:solidFill>
                  <a:srgbClr val="CE9178"/>
                </a:solidFill>
                <a:effectLst/>
                <a:latin typeface="Consolas" panose="020B0609020204030204" pitchFamily="49" charset="0"/>
              </a:rPr>
              <a:t>Citric acid occurs naturally but usually less then .5% of the total acid content</a:t>
            </a:r>
            <a:endParaRPr lang="en-US" b="0" dirty="0">
              <a:solidFill>
                <a:srgbClr val="CCCCCC"/>
              </a:solidFill>
              <a:effectLst/>
              <a:latin typeface="Consolas" panose="020B0609020204030204" pitchFamily="49" charset="0"/>
            </a:endParaRPr>
          </a:p>
          <a:p>
            <a:pPr>
              <a:lnSpc>
                <a:spcPts val="1425"/>
              </a:lnSpc>
            </a:pPr>
            <a:r>
              <a:rPr lang="en-US" b="0" dirty="0">
                <a:solidFill>
                  <a:srgbClr val="CCCCCC"/>
                </a:solidFill>
                <a:effectLst/>
                <a:latin typeface="Consolas" panose="020B0609020204030204" pitchFamily="49" charset="0"/>
              </a:rPr>
              <a:t>        - </a:t>
            </a:r>
            <a:r>
              <a:rPr lang="en-US" b="0" dirty="0">
                <a:solidFill>
                  <a:srgbClr val="CE9178"/>
                </a:solidFill>
                <a:effectLst/>
                <a:latin typeface="Consolas" panose="020B0609020204030204" pitchFamily="49" charset="0"/>
              </a:rPr>
              <a:t>Not a major acid but contributes to overall acid balance</a:t>
            </a:r>
            <a:endParaRPr lang="en-US" b="0" dirty="0">
              <a:solidFill>
                <a:srgbClr val="CCCCCC"/>
              </a:solidFill>
              <a:effectLst/>
              <a:latin typeface="Consolas" panose="020B0609020204030204" pitchFamily="49" charset="0"/>
            </a:endParaRPr>
          </a:p>
          <a:p>
            <a:pPr>
              <a:lnSpc>
                <a:spcPts val="1425"/>
              </a:lnSpc>
            </a:pPr>
            <a:r>
              <a:rPr lang="en-US" b="0" dirty="0">
                <a:solidFill>
                  <a:srgbClr val="CCCCCC"/>
                </a:solidFill>
                <a:effectLst/>
                <a:latin typeface="Consolas" panose="020B0609020204030204" pitchFamily="49" charset="0"/>
              </a:rPr>
              <a:t>    - </a:t>
            </a:r>
            <a:r>
              <a:rPr lang="en-US" b="0" dirty="0">
                <a:solidFill>
                  <a:srgbClr val="CE9178"/>
                </a:solidFill>
                <a:effectLst/>
                <a:latin typeface="Consolas" panose="020B0609020204030204" pitchFamily="49" charset="0"/>
              </a:rPr>
              <a:t>Taste</a:t>
            </a:r>
            <a:endParaRPr lang="en-US" b="0" dirty="0">
              <a:solidFill>
                <a:srgbClr val="CCCCCC"/>
              </a:solidFill>
              <a:effectLst/>
              <a:latin typeface="Consolas" panose="020B0609020204030204" pitchFamily="49" charset="0"/>
            </a:endParaRPr>
          </a:p>
          <a:p>
            <a:pPr>
              <a:lnSpc>
                <a:spcPts val="1425"/>
              </a:lnSpc>
            </a:pPr>
            <a:r>
              <a:rPr lang="en-US" b="0" dirty="0">
                <a:solidFill>
                  <a:srgbClr val="CCCCCC"/>
                </a:solidFill>
                <a:effectLst/>
                <a:latin typeface="Consolas" panose="020B0609020204030204" pitchFamily="49" charset="0"/>
              </a:rPr>
              <a:t>        - </a:t>
            </a:r>
            <a:r>
              <a:rPr lang="en-US" b="0" dirty="0">
                <a:solidFill>
                  <a:srgbClr val="CE9178"/>
                </a:solidFill>
                <a:effectLst/>
                <a:latin typeface="Consolas" panose="020B0609020204030204" pitchFamily="49" charset="0"/>
              </a:rPr>
              <a:t>Adds tangy and slightly citrus like flavor to wine</a:t>
            </a:r>
            <a:endParaRPr lang="en-US" b="0" dirty="0">
              <a:solidFill>
                <a:srgbClr val="CCCCCC"/>
              </a:solidFill>
              <a:effectLst/>
              <a:latin typeface="Consolas" panose="020B0609020204030204" pitchFamily="49" charset="0"/>
            </a:endParaRPr>
          </a:p>
          <a:p>
            <a:pPr>
              <a:lnSpc>
                <a:spcPts val="1425"/>
              </a:lnSpc>
            </a:pPr>
            <a:r>
              <a:rPr lang="en-US" b="0" dirty="0">
                <a:solidFill>
                  <a:srgbClr val="CCCCCC"/>
                </a:solidFill>
                <a:effectLst/>
                <a:latin typeface="Consolas" panose="020B0609020204030204" pitchFamily="49" charset="0"/>
              </a:rPr>
              <a:t>        - </a:t>
            </a:r>
            <a:r>
              <a:rPr lang="en-US" b="0" dirty="0">
                <a:solidFill>
                  <a:srgbClr val="CE9178"/>
                </a:solidFill>
                <a:effectLst/>
                <a:latin typeface="Consolas" panose="020B0609020204030204" pitchFamily="49" charset="0"/>
              </a:rPr>
              <a:t>More noticeable in wines lower in tartaric or malic acid</a:t>
            </a:r>
            <a:endParaRPr lang="en-US" b="0" dirty="0">
              <a:solidFill>
                <a:srgbClr val="CCCCCC"/>
              </a:solidFill>
              <a:effectLst/>
              <a:latin typeface="Consolas" panose="020B0609020204030204" pitchFamily="49" charset="0"/>
            </a:endParaRPr>
          </a:p>
          <a:p>
            <a:pPr>
              <a:lnSpc>
                <a:spcPts val="1425"/>
              </a:lnSpc>
            </a:pPr>
            <a:r>
              <a:rPr lang="en-US" b="0" dirty="0">
                <a:solidFill>
                  <a:srgbClr val="CCCCCC"/>
                </a:solidFill>
                <a:effectLst/>
                <a:latin typeface="Consolas" panose="020B0609020204030204" pitchFamily="49" charset="0"/>
              </a:rPr>
              <a:t>    - </a:t>
            </a:r>
            <a:r>
              <a:rPr lang="en-US" b="0" dirty="0">
                <a:solidFill>
                  <a:srgbClr val="CE9178"/>
                </a:solidFill>
                <a:effectLst/>
                <a:latin typeface="Consolas" panose="020B0609020204030204" pitchFamily="49" charset="0"/>
              </a:rPr>
              <a:t>Balance</a:t>
            </a:r>
            <a:endParaRPr lang="en-US" b="0" dirty="0">
              <a:solidFill>
                <a:srgbClr val="CCCCCC"/>
              </a:solidFill>
              <a:effectLst/>
              <a:latin typeface="Consolas" panose="020B0609020204030204" pitchFamily="49" charset="0"/>
            </a:endParaRPr>
          </a:p>
          <a:p>
            <a:pPr>
              <a:lnSpc>
                <a:spcPts val="1425"/>
              </a:lnSpc>
            </a:pPr>
            <a:r>
              <a:rPr lang="en-US" b="0" dirty="0">
                <a:solidFill>
                  <a:srgbClr val="CCCCCC"/>
                </a:solidFill>
                <a:effectLst/>
                <a:latin typeface="Consolas" panose="020B0609020204030204" pitchFamily="49" charset="0"/>
              </a:rPr>
              <a:t>        - </a:t>
            </a:r>
            <a:r>
              <a:rPr lang="en-US" b="0" dirty="0">
                <a:solidFill>
                  <a:srgbClr val="CE9178"/>
                </a:solidFill>
                <a:effectLst/>
                <a:latin typeface="Consolas" panose="020B0609020204030204" pitchFamily="49" charset="0"/>
              </a:rPr>
              <a:t>Balances sweetness</a:t>
            </a:r>
            <a:endParaRPr lang="en-US" b="0" dirty="0">
              <a:solidFill>
                <a:srgbClr val="CCCCCC"/>
              </a:solidFill>
              <a:effectLst/>
              <a:latin typeface="Consolas" panose="020B0609020204030204" pitchFamily="49" charset="0"/>
            </a:endParaRPr>
          </a:p>
          <a:p>
            <a:pPr>
              <a:lnSpc>
                <a:spcPts val="1425"/>
              </a:lnSpc>
            </a:pPr>
            <a:r>
              <a:rPr lang="en-US" b="0" dirty="0">
                <a:solidFill>
                  <a:srgbClr val="CCCCCC"/>
                </a:solidFill>
                <a:effectLst/>
                <a:latin typeface="Consolas" panose="020B0609020204030204" pitchFamily="49" charset="0"/>
              </a:rPr>
              <a:t>    - </a:t>
            </a:r>
            <a:r>
              <a:rPr lang="en-US" b="0" dirty="0">
                <a:solidFill>
                  <a:srgbClr val="CE9178"/>
                </a:solidFill>
                <a:effectLst/>
                <a:latin typeface="Consolas" panose="020B0609020204030204" pitchFamily="49" charset="0"/>
              </a:rPr>
              <a:t>Stabilization</a:t>
            </a:r>
            <a:endParaRPr lang="en-US" b="0" dirty="0">
              <a:solidFill>
                <a:srgbClr val="CCCCCC"/>
              </a:solidFill>
              <a:effectLst/>
              <a:latin typeface="Consolas" panose="020B0609020204030204" pitchFamily="49" charset="0"/>
            </a:endParaRPr>
          </a:p>
          <a:p>
            <a:pPr>
              <a:lnSpc>
                <a:spcPts val="1425"/>
              </a:lnSpc>
            </a:pPr>
            <a:r>
              <a:rPr lang="en-US" b="0" dirty="0">
                <a:solidFill>
                  <a:srgbClr val="CCCCCC"/>
                </a:solidFill>
                <a:effectLst/>
                <a:latin typeface="Consolas" panose="020B0609020204030204" pitchFamily="49" charset="0"/>
              </a:rPr>
              <a:t>        - </a:t>
            </a:r>
            <a:r>
              <a:rPr lang="en-US" b="0" dirty="0">
                <a:solidFill>
                  <a:srgbClr val="CE9178"/>
                </a:solidFill>
                <a:effectLst/>
                <a:latin typeface="Consolas" panose="020B0609020204030204" pitchFamily="49" charset="0"/>
              </a:rPr>
              <a:t>Natural Preservative</a:t>
            </a:r>
            <a:endParaRPr lang="en-US" b="0" dirty="0">
              <a:solidFill>
                <a:srgbClr val="CCCCCC"/>
              </a:solidFill>
              <a:effectLst/>
              <a:latin typeface="Consolas" panose="020B0609020204030204" pitchFamily="49" charset="0"/>
            </a:endParaRPr>
          </a:p>
          <a:p>
            <a:pPr>
              <a:lnSpc>
                <a:spcPts val="1425"/>
              </a:lnSpc>
            </a:pPr>
            <a:r>
              <a:rPr lang="en-US" b="0" dirty="0">
                <a:solidFill>
                  <a:srgbClr val="CCCCCC"/>
                </a:solidFill>
                <a:effectLst/>
                <a:latin typeface="Consolas" panose="020B0609020204030204" pitchFamily="49" charset="0"/>
              </a:rPr>
              <a:t>    - </a:t>
            </a:r>
            <a:r>
              <a:rPr lang="en-US" b="0" dirty="0">
                <a:solidFill>
                  <a:srgbClr val="CE9178"/>
                </a:solidFill>
                <a:effectLst/>
                <a:latin typeface="Consolas" panose="020B0609020204030204" pitchFamily="49" charset="0"/>
              </a:rPr>
              <a:t>See Fixed Acidity</a:t>
            </a:r>
            <a:endParaRPr lang="en-US" b="0" dirty="0">
              <a:solidFill>
                <a:srgbClr val="CCCCCC"/>
              </a:solidFill>
              <a:effectLst/>
              <a:latin typeface="Consolas" panose="020B0609020204030204" pitchFamily="49" charset="0"/>
            </a:endParaRPr>
          </a:p>
          <a:p>
            <a:pPr>
              <a:lnSpc>
                <a:spcPts val="1425"/>
              </a:lnSpc>
            </a:pPr>
            <a:r>
              <a:rPr lang="en-US" b="0" dirty="0">
                <a:solidFill>
                  <a:srgbClr val="CCCCCC"/>
                </a:solidFill>
                <a:effectLst/>
                <a:latin typeface="Consolas" panose="020B0609020204030204" pitchFamily="49" charset="0"/>
              </a:rPr>
              <a:t>    - </a:t>
            </a:r>
            <a:r>
              <a:rPr lang="en-US" b="0" dirty="0">
                <a:solidFill>
                  <a:srgbClr val="CE9178"/>
                </a:solidFill>
                <a:effectLst/>
                <a:latin typeface="Consolas" panose="020B0609020204030204" pitchFamily="49" charset="0"/>
              </a:rPr>
              <a:t>GRAMS PER LITER (g/L)</a:t>
            </a:r>
            <a:endParaRPr lang="en-US" b="0" dirty="0">
              <a:solidFill>
                <a:srgbClr val="CCCCCC"/>
              </a:solidFill>
              <a:effectLst/>
              <a:latin typeface="Consolas" panose="020B0609020204030204" pitchFamily="49" charset="0"/>
            </a:endParaRPr>
          </a:p>
          <a:p>
            <a:endParaRPr lang="en-US" dirty="0"/>
          </a:p>
        </p:txBody>
      </p:sp>
      <p:sp>
        <p:nvSpPr>
          <p:cNvPr id="4" name="Slide Number Placeholder 3"/>
          <p:cNvSpPr>
            <a:spLocks noGrp="1"/>
          </p:cNvSpPr>
          <p:nvPr>
            <p:ph type="sldNum" sz="quarter" idx="5"/>
          </p:nvPr>
        </p:nvSpPr>
        <p:spPr/>
        <p:txBody>
          <a:bodyPr/>
          <a:lstStyle/>
          <a:p>
            <a:fld id="{EBC25ED3-C6EB-4A49-99F8-29E3BA354794}" type="slidenum">
              <a:rPr lang="en-US" smtClean="0"/>
              <a:t>4</a:t>
            </a:fld>
            <a:endParaRPr lang="en-US"/>
          </a:p>
        </p:txBody>
      </p:sp>
    </p:spTree>
    <p:extLst>
      <p:ext uri="{BB962C8B-B14F-4D97-AF65-F5344CB8AC3E}">
        <p14:creationId xmlns:p14="http://schemas.microsoft.com/office/powerpoint/2010/main" val="10259987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50D8FE-AE55-9222-2C8E-DF72DC33E9C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E77E31C-1FF3-0371-9830-28C228C2264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BE9B569-F99A-E89A-A2E4-CA66CD098F5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E8410FA-DECC-AA3E-BEE2-4B812FD49856}"/>
              </a:ext>
            </a:extLst>
          </p:cNvPr>
          <p:cNvSpPr>
            <a:spLocks noGrp="1"/>
          </p:cNvSpPr>
          <p:nvPr>
            <p:ph type="sldNum" sz="quarter" idx="5"/>
          </p:nvPr>
        </p:nvSpPr>
        <p:spPr/>
        <p:txBody>
          <a:bodyPr/>
          <a:lstStyle/>
          <a:p>
            <a:fld id="{EBC25ED3-C6EB-4A49-99F8-29E3BA354794}" type="slidenum">
              <a:rPr lang="en-US" smtClean="0"/>
              <a:t>7</a:t>
            </a:fld>
            <a:endParaRPr lang="en-US"/>
          </a:p>
        </p:txBody>
      </p:sp>
    </p:spTree>
    <p:extLst>
      <p:ext uri="{BB962C8B-B14F-4D97-AF65-F5344CB8AC3E}">
        <p14:creationId xmlns:p14="http://schemas.microsoft.com/office/powerpoint/2010/main" val="30722891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008291-35E4-A178-39E7-1F20E558E24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8F53BFC-521A-836F-5416-4DAE6A042DA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0A5D0C1-2FB8-AFD2-963E-7736E9812D5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BBB81F2-DEBB-D212-0B32-5A8FE5B05274}"/>
              </a:ext>
            </a:extLst>
          </p:cNvPr>
          <p:cNvSpPr>
            <a:spLocks noGrp="1"/>
          </p:cNvSpPr>
          <p:nvPr>
            <p:ph type="sldNum" sz="quarter" idx="5"/>
          </p:nvPr>
        </p:nvSpPr>
        <p:spPr/>
        <p:txBody>
          <a:bodyPr/>
          <a:lstStyle/>
          <a:p>
            <a:fld id="{EBC25ED3-C6EB-4A49-99F8-29E3BA354794}" type="slidenum">
              <a:rPr lang="en-US" smtClean="0"/>
              <a:t>13</a:t>
            </a:fld>
            <a:endParaRPr lang="en-US"/>
          </a:p>
        </p:txBody>
      </p:sp>
    </p:spTree>
    <p:extLst>
      <p:ext uri="{BB962C8B-B14F-4D97-AF65-F5344CB8AC3E}">
        <p14:creationId xmlns:p14="http://schemas.microsoft.com/office/powerpoint/2010/main" val="12956118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4A650D-AF09-5517-8028-472C9AB3328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CC2EB49-A283-DFEF-0339-F663F86D243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E44B127-71B5-AAC3-B9AE-D2629E47AEF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25D9017-507A-1646-F74D-2A74A456F61E}"/>
              </a:ext>
            </a:extLst>
          </p:cNvPr>
          <p:cNvSpPr>
            <a:spLocks noGrp="1"/>
          </p:cNvSpPr>
          <p:nvPr>
            <p:ph type="sldNum" sz="quarter" idx="5"/>
          </p:nvPr>
        </p:nvSpPr>
        <p:spPr/>
        <p:txBody>
          <a:bodyPr/>
          <a:lstStyle/>
          <a:p>
            <a:fld id="{EBC25ED3-C6EB-4A49-99F8-29E3BA354794}" type="slidenum">
              <a:rPr lang="en-US" smtClean="0"/>
              <a:t>17</a:t>
            </a:fld>
            <a:endParaRPr lang="en-US"/>
          </a:p>
        </p:txBody>
      </p:sp>
    </p:spTree>
    <p:extLst>
      <p:ext uri="{BB962C8B-B14F-4D97-AF65-F5344CB8AC3E}">
        <p14:creationId xmlns:p14="http://schemas.microsoft.com/office/powerpoint/2010/main" val="24697994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CCCCCC"/>
                </a:solidFill>
                <a:effectLst/>
                <a:latin typeface="Consolas" panose="020B0609020204030204" pitchFamily="49" charset="0"/>
              </a:rPr>
              <a:t>quality </a:t>
            </a:r>
          </a:p>
          <a:p>
            <a:r>
              <a:rPr lang="en-US" b="0" i="0" dirty="0">
                <a:solidFill>
                  <a:srgbClr val="CCCCCC"/>
                </a:solidFill>
                <a:effectLst/>
                <a:latin typeface="Consolas" panose="020B0609020204030204" pitchFamily="49" charset="0"/>
              </a:rPr>
              <a:t>3 0.997464 </a:t>
            </a:r>
          </a:p>
          <a:p>
            <a:r>
              <a:rPr lang="en-US" b="0" i="0" dirty="0">
                <a:solidFill>
                  <a:srgbClr val="CCCCCC"/>
                </a:solidFill>
                <a:effectLst/>
                <a:latin typeface="Consolas" panose="020B0609020204030204" pitchFamily="49" charset="0"/>
              </a:rPr>
              <a:t>4 0.996542 </a:t>
            </a:r>
          </a:p>
          <a:p>
            <a:r>
              <a:rPr lang="en-US" b="0" i="0" dirty="0">
                <a:solidFill>
                  <a:srgbClr val="CCCCCC"/>
                </a:solidFill>
                <a:effectLst/>
                <a:latin typeface="Consolas" panose="020B0609020204030204" pitchFamily="49" charset="0"/>
              </a:rPr>
              <a:t>5 0.997104 </a:t>
            </a:r>
          </a:p>
          <a:p>
            <a:r>
              <a:rPr lang="en-US" b="0" i="0" dirty="0">
                <a:solidFill>
                  <a:srgbClr val="CCCCCC"/>
                </a:solidFill>
                <a:effectLst/>
                <a:latin typeface="Consolas" panose="020B0609020204030204" pitchFamily="49" charset="0"/>
              </a:rPr>
              <a:t>6 0.996615 </a:t>
            </a:r>
          </a:p>
          <a:p>
            <a:r>
              <a:rPr lang="en-US" b="0" i="0" dirty="0">
                <a:solidFill>
                  <a:srgbClr val="CCCCCC"/>
                </a:solidFill>
                <a:effectLst/>
                <a:latin typeface="Consolas" panose="020B0609020204030204" pitchFamily="49" charset="0"/>
              </a:rPr>
              <a:t>7 0.996104 </a:t>
            </a:r>
          </a:p>
          <a:p>
            <a:r>
              <a:rPr lang="en-US" b="0" i="0" dirty="0">
                <a:solidFill>
                  <a:srgbClr val="CCCCCC"/>
                </a:solidFill>
                <a:effectLst/>
                <a:latin typeface="Consolas" panose="020B0609020204030204" pitchFamily="49" charset="0"/>
              </a:rPr>
              <a:t>8 0.995212</a:t>
            </a:r>
            <a:endParaRPr lang="en-US" dirty="0"/>
          </a:p>
        </p:txBody>
      </p:sp>
      <p:sp>
        <p:nvSpPr>
          <p:cNvPr id="4" name="Slide Number Placeholder 3"/>
          <p:cNvSpPr>
            <a:spLocks noGrp="1"/>
          </p:cNvSpPr>
          <p:nvPr>
            <p:ph type="sldNum" sz="quarter" idx="5"/>
          </p:nvPr>
        </p:nvSpPr>
        <p:spPr/>
        <p:txBody>
          <a:bodyPr/>
          <a:lstStyle/>
          <a:p>
            <a:fld id="{EBC25ED3-C6EB-4A49-99F8-29E3BA354794}" type="slidenum">
              <a:rPr lang="en-US" smtClean="0"/>
              <a:t>20</a:t>
            </a:fld>
            <a:endParaRPr lang="en-US"/>
          </a:p>
        </p:txBody>
      </p:sp>
    </p:spTree>
    <p:extLst>
      <p:ext uri="{BB962C8B-B14F-4D97-AF65-F5344CB8AC3E}">
        <p14:creationId xmlns:p14="http://schemas.microsoft.com/office/powerpoint/2010/main" val="4186203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CCCCCC"/>
                </a:solidFill>
                <a:effectLst/>
                <a:latin typeface="Consolas" panose="020B0609020204030204" pitchFamily="49" charset="0"/>
              </a:rPr>
              <a:t>quality </a:t>
            </a:r>
          </a:p>
          <a:p>
            <a:r>
              <a:rPr lang="en-US" b="0" i="0" dirty="0">
                <a:solidFill>
                  <a:srgbClr val="CCCCCC"/>
                </a:solidFill>
                <a:effectLst/>
                <a:latin typeface="Consolas" panose="020B0609020204030204" pitchFamily="49" charset="0"/>
              </a:rPr>
              <a:t>3 3.398000 </a:t>
            </a:r>
          </a:p>
          <a:p>
            <a:r>
              <a:rPr lang="en-US" b="0" i="0" dirty="0">
                <a:solidFill>
                  <a:srgbClr val="CCCCCC"/>
                </a:solidFill>
                <a:effectLst/>
                <a:latin typeface="Consolas" panose="020B0609020204030204" pitchFamily="49" charset="0"/>
              </a:rPr>
              <a:t>4 3.381509 </a:t>
            </a:r>
          </a:p>
          <a:p>
            <a:r>
              <a:rPr lang="en-US" b="0" i="0" dirty="0">
                <a:solidFill>
                  <a:srgbClr val="CCCCCC"/>
                </a:solidFill>
                <a:effectLst/>
                <a:latin typeface="Consolas" panose="020B0609020204030204" pitchFamily="49" charset="0"/>
              </a:rPr>
              <a:t>5 3.304949 </a:t>
            </a:r>
          </a:p>
          <a:p>
            <a:r>
              <a:rPr lang="en-US" b="0" i="0" dirty="0">
                <a:solidFill>
                  <a:srgbClr val="CCCCCC"/>
                </a:solidFill>
                <a:effectLst/>
                <a:latin typeface="Consolas" panose="020B0609020204030204" pitchFamily="49" charset="0"/>
              </a:rPr>
              <a:t>6 3.318072 </a:t>
            </a:r>
          </a:p>
          <a:p>
            <a:r>
              <a:rPr lang="en-US" b="0" i="0" dirty="0">
                <a:solidFill>
                  <a:srgbClr val="CCCCCC"/>
                </a:solidFill>
                <a:effectLst/>
                <a:latin typeface="Consolas" panose="020B0609020204030204" pitchFamily="49" charset="0"/>
              </a:rPr>
              <a:t>7 3.290754 </a:t>
            </a:r>
          </a:p>
          <a:p>
            <a:r>
              <a:rPr lang="en-US" b="0" i="0" dirty="0">
                <a:solidFill>
                  <a:srgbClr val="CCCCCC"/>
                </a:solidFill>
                <a:effectLst/>
                <a:latin typeface="Consolas" panose="020B0609020204030204" pitchFamily="49" charset="0"/>
              </a:rPr>
              <a:t>8 3.267222</a:t>
            </a:r>
            <a:endParaRPr lang="en-US" dirty="0"/>
          </a:p>
        </p:txBody>
      </p:sp>
      <p:sp>
        <p:nvSpPr>
          <p:cNvPr id="4" name="Slide Number Placeholder 3"/>
          <p:cNvSpPr>
            <a:spLocks noGrp="1"/>
          </p:cNvSpPr>
          <p:nvPr>
            <p:ph type="sldNum" sz="quarter" idx="5"/>
          </p:nvPr>
        </p:nvSpPr>
        <p:spPr/>
        <p:txBody>
          <a:bodyPr/>
          <a:lstStyle/>
          <a:p>
            <a:fld id="{EBC25ED3-C6EB-4A49-99F8-29E3BA354794}" type="slidenum">
              <a:rPr lang="en-US" smtClean="0"/>
              <a:t>21</a:t>
            </a:fld>
            <a:endParaRPr lang="en-US"/>
          </a:p>
        </p:txBody>
      </p:sp>
    </p:spTree>
    <p:extLst>
      <p:ext uri="{BB962C8B-B14F-4D97-AF65-F5344CB8AC3E}">
        <p14:creationId xmlns:p14="http://schemas.microsoft.com/office/powerpoint/2010/main" val="276460645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6.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8.png"/><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14.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1.png"/><Relationship Id="rId1" Type="http://schemas.openxmlformats.org/officeDocument/2006/relationships/slideMaster" Target="../slideMasters/slideMaster1.xml"/><Relationship Id="rId4" Type="http://schemas.openxmlformats.org/officeDocument/2006/relationships/image" Target="../media/image17.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0.png"/><Relationship Id="rId1" Type="http://schemas.openxmlformats.org/officeDocument/2006/relationships/slideMaster" Target="../slideMasters/slideMaster1.xml"/><Relationship Id="rId4" Type="http://schemas.openxmlformats.org/officeDocument/2006/relationships/image" Target="../media/image17.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4.png"/><Relationship Id="rId1" Type="http://schemas.openxmlformats.org/officeDocument/2006/relationships/slideMaster" Target="../slideMasters/slideMaster1.xml"/><Relationship Id="rId4" Type="http://schemas.openxmlformats.org/officeDocument/2006/relationships/image" Target="../media/image22.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2.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1.xml"/><Relationship Id="rId4" Type="http://schemas.openxmlformats.org/officeDocument/2006/relationships/image" Target="../media/image25.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6.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22.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17.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6.png"/><Relationship Id="rId1" Type="http://schemas.openxmlformats.org/officeDocument/2006/relationships/slideMaster" Target="../slideMasters/slideMaster1.xml"/><Relationship Id="rId4" Type="http://schemas.openxmlformats.org/officeDocument/2006/relationships/image" Target="../media/image14.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1.xml"/><Relationship Id="rId4" Type="http://schemas.openxmlformats.org/officeDocument/2006/relationships/image" Target="../media/image22.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22.pn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8.png"/><Relationship Id="rId1" Type="http://schemas.openxmlformats.org/officeDocument/2006/relationships/slideMaster" Target="../slideMasters/slideMaster1.xml"/><Relationship Id="rId4" Type="http://schemas.openxmlformats.org/officeDocument/2006/relationships/image" Target="../media/image13.pn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9.png"/><Relationship Id="rId1" Type="http://schemas.openxmlformats.org/officeDocument/2006/relationships/slideMaster" Target="../slideMasters/slideMaster1.xml"/><Relationship Id="rId4" Type="http://schemas.openxmlformats.org/officeDocument/2006/relationships/image" Target="../media/image22.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0.png"/><Relationship Id="rId1" Type="http://schemas.openxmlformats.org/officeDocument/2006/relationships/slideMaster" Target="../slideMasters/slideMaster1.xml"/><Relationship Id="rId4" Type="http://schemas.openxmlformats.org/officeDocument/2006/relationships/image" Target="../media/image28.pn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8.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6.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29.pn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6.png"/><Relationship Id="rId1" Type="http://schemas.openxmlformats.org/officeDocument/2006/relationships/slideMaster" Target="../slideMasters/slideMaster1.xml"/><Relationship Id="rId4" Type="http://schemas.openxmlformats.org/officeDocument/2006/relationships/image" Target="../media/image14.pn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4.png"/><Relationship Id="rId1" Type="http://schemas.openxmlformats.org/officeDocument/2006/relationships/slideMaster" Target="../slideMasters/slideMaster1.xml"/><Relationship Id="rId4" Type="http://schemas.openxmlformats.org/officeDocument/2006/relationships/image" Target="../media/image29.pn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4.png"/><Relationship Id="rId1" Type="http://schemas.openxmlformats.org/officeDocument/2006/relationships/slideMaster" Target="../slideMasters/slideMaster1.xml"/><Relationship Id="rId4" Type="http://schemas.openxmlformats.org/officeDocument/2006/relationships/image" Target="../media/image22.pn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0.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6.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6.png"/><Relationship Id="rId1" Type="http://schemas.openxmlformats.org/officeDocument/2006/relationships/slideMaster" Target="../slideMasters/slideMaster1.xml"/><Relationship Id="rId4" Type="http://schemas.openxmlformats.org/officeDocument/2006/relationships/image" Target="../media/image20.pn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8.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19.png"/></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54.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22.png"/><Relationship Id="rId4" Type="http://schemas.openxmlformats.org/officeDocument/2006/relationships/image" Target="../media/image30.png"/></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Master" Target="../slideMasters/slideMaster1.xml"/><Relationship Id="rId4" Type="http://schemas.openxmlformats.org/officeDocument/2006/relationships/image" Target="../media/image33.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10.png"/><Relationship Id="rId4"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2.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bg>
      <p:bgPr>
        <a:solidFill>
          <a:schemeClr val="dk1"/>
        </a:solidFill>
        <a:effectLst/>
      </p:bgPr>
    </p:bg>
    <p:spTree>
      <p:nvGrpSpPr>
        <p:cNvPr id="1" name="Shape 17"/>
        <p:cNvGrpSpPr/>
        <p:nvPr/>
      </p:nvGrpSpPr>
      <p:grpSpPr>
        <a:xfrm>
          <a:off x="0" y="0"/>
          <a:ext cx="0" cy="0"/>
          <a:chOff x="0" y="0"/>
          <a:chExt cx="0" cy="0"/>
        </a:xfrm>
      </p:grpSpPr>
      <p:grpSp>
        <p:nvGrpSpPr>
          <p:cNvPr id="18" name="Google Shape;18;p3"/>
          <p:cNvGrpSpPr/>
          <p:nvPr/>
        </p:nvGrpSpPr>
        <p:grpSpPr>
          <a:xfrm flipH="1">
            <a:off x="1" y="881933"/>
            <a:ext cx="3852567" cy="5976067"/>
            <a:chOff x="6315075" y="708675"/>
            <a:chExt cx="2889425" cy="4482050"/>
          </a:xfrm>
        </p:grpSpPr>
        <p:pic>
          <p:nvPicPr>
            <p:cNvPr id="19" name="Google Shape;19;p3"/>
            <p:cNvPicPr preferRelativeResize="0"/>
            <p:nvPr/>
          </p:nvPicPr>
          <p:blipFill rotWithShape="1">
            <a:blip r:embed="rId2">
              <a:alphaModFix amt="75000"/>
            </a:blip>
            <a:srcRect l="26101" t="11598"/>
            <a:stretch/>
          </p:blipFill>
          <p:spPr>
            <a:xfrm rot="10800000">
              <a:off x="6665576" y="1790301"/>
              <a:ext cx="2538924" cy="3400424"/>
            </a:xfrm>
            <a:prstGeom prst="rect">
              <a:avLst/>
            </a:prstGeom>
            <a:noFill/>
            <a:ln>
              <a:noFill/>
            </a:ln>
          </p:spPr>
        </p:pic>
        <p:pic>
          <p:nvPicPr>
            <p:cNvPr id="20" name="Google Shape;20;p3"/>
            <p:cNvPicPr preferRelativeResize="0"/>
            <p:nvPr/>
          </p:nvPicPr>
          <p:blipFill rotWithShape="1">
            <a:blip r:embed="rId3">
              <a:alphaModFix amt="85000"/>
            </a:blip>
            <a:srcRect t="5455" r="58893"/>
            <a:stretch/>
          </p:blipFill>
          <p:spPr>
            <a:xfrm>
              <a:off x="7773000" y="708675"/>
              <a:ext cx="1397499" cy="3130700"/>
            </a:xfrm>
            <a:prstGeom prst="rect">
              <a:avLst/>
            </a:prstGeom>
            <a:noFill/>
            <a:ln>
              <a:noFill/>
            </a:ln>
          </p:spPr>
        </p:pic>
        <p:pic>
          <p:nvPicPr>
            <p:cNvPr id="21" name="Google Shape;21;p3"/>
            <p:cNvPicPr preferRelativeResize="0"/>
            <p:nvPr/>
          </p:nvPicPr>
          <p:blipFill>
            <a:blip r:embed="rId4">
              <a:alphaModFix amt="88000"/>
            </a:blip>
            <a:stretch>
              <a:fillRect/>
            </a:stretch>
          </p:blipFill>
          <p:spPr>
            <a:xfrm>
              <a:off x="6315075" y="4732775"/>
              <a:ext cx="457200" cy="455315"/>
            </a:xfrm>
            <a:prstGeom prst="rect">
              <a:avLst/>
            </a:prstGeom>
            <a:noFill/>
            <a:ln>
              <a:noFill/>
            </a:ln>
          </p:spPr>
        </p:pic>
      </p:grpSp>
      <p:sp>
        <p:nvSpPr>
          <p:cNvPr id="22" name="Google Shape;22;p3"/>
          <p:cNvSpPr txBox="1">
            <a:spLocks noGrp="1"/>
          </p:cNvSpPr>
          <p:nvPr>
            <p:ph type="title"/>
          </p:nvPr>
        </p:nvSpPr>
        <p:spPr>
          <a:xfrm>
            <a:off x="853440" y="2231136"/>
            <a:ext cx="5145200" cy="13412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6000"/>
              <a:buNone/>
              <a:defRPr sz="8000">
                <a:solidFill>
                  <a:schemeClr val="lt1"/>
                </a:solidFill>
              </a:defRPr>
            </a:lvl1pPr>
            <a:lvl2pPr lvl="1" algn="ctr">
              <a:spcBef>
                <a:spcPts val="0"/>
              </a:spcBef>
              <a:spcAft>
                <a:spcPts val="0"/>
              </a:spcAft>
              <a:buClr>
                <a:schemeClr val="lt1"/>
              </a:buClr>
              <a:buSzPts val="3600"/>
              <a:buNone/>
              <a:defRPr sz="4800">
                <a:solidFill>
                  <a:schemeClr val="lt1"/>
                </a:solidFill>
              </a:defRPr>
            </a:lvl2pPr>
            <a:lvl3pPr lvl="2" algn="ctr">
              <a:spcBef>
                <a:spcPts val="0"/>
              </a:spcBef>
              <a:spcAft>
                <a:spcPts val="0"/>
              </a:spcAft>
              <a:buClr>
                <a:schemeClr val="lt1"/>
              </a:buClr>
              <a:buSzPts val="3600"/>
              <a:buNone/>
              <a:defRPr sz="4800">
                <a:solidFill>
                  <a:schemeClr val="lt1"/>
                </a:solidFill>
              </a:defRPr>
            </a:lvl3pPr>
            <a:lvl4pPr lvl="3" algn="ctr">
              <a:spcBef>
                <a:spcPts val="0"/>
              </a:spcBef>
              <a:spcAft>
                <a:spcPts val="0"/>
              </a:spcAft>
              <a:buClr>
                <a:schemeClr val="lt1"/>
              </a:buClr>
              <a:buSzPts val="3600"/>
              <a:buNone/>
              <a:defRPr sz="4800">
                <a:solidFill>
                  <a:schemeClr val="lt1"/>
                </a:solidFill>
              </a:defRPr>
            </a:lvl4pPr>
            <a:lvl5pPr lvl="4" algn="ctr">
              <a:spcBef>
                <a:spcPts val="0"/>
              </a:spcBef>
              <a:spcAft>
                <a:spcPts val="0"/>
              </a:spcAft>
              <a:buClr>
                <a:schemeClr val="lt1"/>
              </a:buClr>
              <a:buSzPts val="3600"/>
              <a:buNone/>
              <a:defRPr sz="4800">
                <a:solidFill>
                  <a:schemeClr val="lt1"/>
                </a:solidFill>
              </a:defRPr>
            </a:lvl5pPr>
            <a:lvl6pPr lvl="5" algn="ctr">
              <a:spcBef>
                <a:spcPts val="0"/>
              </a:spcBef>
              <a:spcAft>
                <a:spcPts val="0"/>
              </a:spcAft>
              <a:buClr>
                <a:schemeClr val="lt1"/>
              </a:buClr>
              <a:buSzPts val="3600"/>
              <a:buNone/>
              <a:defRPr sz="4800">
                <a:solidFill>
                  <a:schemeClr val="lt1"/>
                </a:solidFill>
              </a:defRPr>
            </a:lvl6pPr>
            <a:lvl7pPr lvl="6" algn="ctr">
              <a:spcBef>
                <a:spcPts val="0"/>
              </a:spcBef>
              <a:spcAft>
                <a:spcPts val="0"/>
              </a:spcAft>
              <a:buClr>
                <a:schemeClr val="lt1"/>
              </a:buClr>
              <a:buSzPts val="3600"/>
              <a:buNone/>
              <a:defRPr sz="4800">
                <a:solidFill>
                  <a:schemeClr val="lt1"/>
                </a:solidFill>
              </a:defRPr>
            </a:lvl7pPr>
            <a:lvl8pPr lvl="7" algn="ctr">
              <a:spcBef>
                <a:spcPts val="0"/>
              </a:spcBef>
              <a:spcAft>
                <a:spcPts val="0"/>
              </a:spcAft>
              <a:buClr>
                <a:schemeClr val="lt1"/>
              </a:buClr>
              <a:buSzPts val="3600"/>
              <a:buNone/>
              <a:defRPr sz="4800">
                <a:solidFill>
                  <a:schemeClr val="lt1"/>
                </a:solidFill>
              </a:defRPr>
            </a:lvl8pPr>
            <a:lvl9pPr lvl="8" algn="ctr">
              <a:spcBef>
                <a:spcPts val="0"/>
              </a:spcBef>
              <a:spcAft>
                <a:spcPts val="0"/>
              </a:spcAft>
              <a:buClr>
                <a:schemeClr val="lt1"/>
              </a:buClr>
              <a:buSzPts val="3600"/>
              <a:buNone/>
              <a:defRPr sz="4800">
                <a:solidFill>
                  <a:schemeClr val="lt1"/>
                </a:solidFill>
              </a:defRPr>
            </a:lvl9pPr>
          </a:lstStyle>
          <a:p>
            <a:r>
              <a:rPr lang="en-US"/>
              <a:t>Click to edit Master title style</a:t>
            </a:r>
            <a:endParaRPr/>
          </a:p>
        </p:txBody>
      </p:sp>
      <p:sp>
        <p:nvSpPr>
          <p:cNvPr id="23" name="Google Shape;23;p3"/>
          <p:cNvSpPr txBox="1">
            <a:spLocks noGrp="1"/>
          </p:cNvSpPr>
          <p:nvPr>
            <p:ph type="title" idx="2" hasCustomPrompt="1"/>
          </p:nvPr>
        </p:nvSpPr>
        <p:spPr>
          <a:xfrm>
            <a:off x="853440" y="1155867"/>
            <a:ext cx="3160000" cy="15416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6000"/>
              <a:buNone/>
              <a:defRPr sz="8000">
                <a:solidFill>
                  <a:schemeClr val="lt1"/>
                </a:solidFill>
              </a:defRPr>
            </a:lvl1pPr>
            <a:lvl2pPr lvl="1" algn="ctr" rtl="0">
              <a:spcBef>
                <a:spcPts val="0"/>
              </a:spcBef>
              <a:spcAft>
                <a:spcPts val="0"/>
              </a:spcAft>
              <a:buClr>
                <a:schemeClr val="accent5"/>
              </a:buClr>
              <a:buSzPts val="6000"/>
              <a:buNone/>
              <a:defRPr sz="8000">
                <a:solidFill>
                  <a:schemeClr val="accent5"/>
                </a:solidFill>
              </a:defRPr>
            </a:lvl2pPr>
            <a:lvl3pPr lvl="2" algn="ctr" rtl="0">
              <a:spcBef>
                <a:spcPts val="0"/>
              </a:spcBef>
              <a:spcAft>
                <a:spcPts val="0"/>
              </a:spcAft>
              <a:buClr>
                <a:schemeClr val="accent5"/>
              </a:buClr>
              <a:buSzPts val="6000"/>
              <a:buNone/>
              <a:defRPr sz="8000">
                <a:solidFill>
                  <a:schemeClr val="accent5"/>
                </a:solidFill>
              </a:defRPr>
            </a:lvl3pPr>
            <a:lvl4pPr lvl="3" algn="ctr" rtl="0">
              <a:spcBef>
                <a:spcPts val="0"/>
              </a:spcBef>
              <a:spcAft>
                <a:spcPts val="0"/>
              </a:spcAft>
              <a:buClr>
                <a:schemeClr val="accent5"/>
              </a:buClr>
              <a:buSzPts val="6000"/>
              <a:buNone/>
              <a:defRPr sz="8000">
                <a:solidFill>
                  <a:schemeClr val="accent5"/>
                </a:solidFill>
              </a:defRPr>
            </a:lvl4pPr>
            <a:lvl5pPr lvl="4" algn="ctr" rtl="0">
              <a:spcBef>
                <a:spcPts val="0"/>
              </a:spcBef>
              <a:spcAft>
                <a:spcPts val="0"/>
              </a:spcAft>
              <a:buClr>
                <a:schemeClr val="accent5"/>
              </a:buClr>
              <a:buSzPts val="6000"/>
              <a:buNone/>
              <a:defRPr sz="8000">
                <a:solidFill>
                  <a:schemeClr val="accent5"/>
                </a:solidFill>
              </a:defRPr>
            </a:lvl5pPr>
            <a:lvl6pPr lvl="5" algn="ctr" rtl="0">
              <a:spcBef>
                <a:spcPts val="0"/>
              </a:spcBef>
              <a:spcAft>
                <a:spcPts val="0"/>
              </a:spcAft>
              <a:buClr>
                <a:schemeClr val="accent5"/>
              </a:buClr>
              <a:buSzPts val="6000"/>
              <a:buNone/>
              <a:defRPr sz="8000">
                <a:solidFill>
                  <a:schemeClr val="accent5"/>
                </a:solidFill>
              </a:defRPr>
            </a:lvl6pPr>
            <a:lvl7pPr lvl="6" algn="ctr" rtl="0">
              <a:spcBef>
                <a:spcPts val="0"/>
              </a:spcBef>
              <a:spcAft>
                <a:spcPts val="0"/>
              </a:spcAft>
              <a:buClr>
                <a:schemeClr val="accent5"/>
              </a:buClr>
              <a:buSzPts val="6000"/>
              <a:buNone/>
              <a:defRPr sz="8000">
                <a:solidFill>
                  <a:schemeClr val="accent5"/>
                </a:solidFill>
              </a:defRPr>
            </a:lvl7pPr>
            <a:lvl8pPr lvl="7" algn="ctr" rtl="0">
              <a:spcBef>
                <a:spcPts val="0"/>
              </a:spcBef>
              <a:spcAft>
                <a:spcPts val="0"/>
              </a:spcAft>
              <a:buClr>
                <a:schemeClr val="accent5"/>
              </a:buClr>
              <a:buSzPts val="6000"/>
              <a:buNone/>
              <a:defRPr sz="8000">
                <a:solidFill>
                  <a:schemeClr val="accent5"/>
                </a:solidFill>
              </a:defRPr>
            </a:lvl8pPr>
            <a:lvl9pPr lvl="8" algn="ctr" rtl="0">
              <a:spcBef>
                <a:spcPts val="0"/>
              </a:spcBef>
              <a:spcAft>
                <a:spcPts val="0"/>
              </a:spcAft>
              <a:buClr>
                <a:schemeClr val="accent5"/>
              </a:buClr>
              <a:buSzPts val="6000"/>
              <a:buNone/>
              <a:defRPr sz="8000">
                <a:solidFill>
                  <a:schemeClr val="accent5"/>
                </a:solidFill>
              </a:defRPr>
            </a:lvl9pPr>
          </a:lstStyle>
          <a:p>
            <a:r>
              <a:t>xx%</a:t>
            </a:r>
          </a:p>
        </p:txBody>
      </p:sp>
      <p:sp>
        <p:nvSpPr>
          <p:cNvPr id="2" name="Slide Number Placeholder 6">
            <a:extLst>
              <a:ext uri="{FF2B5EF4-FFF2-40B4-BE49-F238E27FC236}">
                <a16:creationId xmlns:a16="http://schemas.microsoft.com/office/drawing/2014/main" id="{25CE9EDC-CD4D-3303-AEC0-72286DCF9DDA}"/>
              </a:ext>
            </a:extLst>
          </p:cNvPr>
          <p:cNvSpPr>
            <a:spLocks noGrp="1"/>
          </p:cNvSpPr>
          <p:nvPr>
            <p:ph type="sldNum" sz="quarter" idx="12"/>
          </p:nvPr>
        </p:nvSpPr>
        <p:spPr>
          <a:xfrm>
            <a:off x="11025187" y="6253838"/>
            <a:ext cx="2743200" cy="365125"/>
          </a:xfrm>
          <a:prstGeom prst="rect">
            <a:avLst/>
          </a:prstGeom>
        </p:spPr>
        <p:txBody>
          <a:bodyPr/>
          <a:lstStyle>
            <a:lvl1pPr>
              <a:defRPr>
                <a:solidFill>
                  <a:schemeClr val="accent1">
                    <a:lumMod val="75000"/>
                    <a:lumOff val="25000"/>
                  </a:schemeClr>
                </a:solidFill>
              </a:defRPr>
            </a:lvl1pPr>
          </a:lstStyle>
          <a:p>
            <a:fld id="{F405B38B-2E0A-46BC-9392-E70CB3DE098D}" type="slidenum">
              <a:rPr lang="en-US" smtClean="0"/>
              <a:t>‹#›</a:t>
            </a:fld>
            <a:endParaRPr lang="en-US"/>
          </a:p>
        </p:txBody>
      </p:sp>
    </p:spTree>
    <p:extLst>
      <p:ext uri="{BB962C8B-B14F-4D97-AF65-F5344CB8AC3E}">
        <p14:creationId xmlns:p14="http://schemas.microsoft.com/office/powerpoint/2010/main" val="8187956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9"/>
        <p:cNvGrpSpPr/>
        <p:nvPr/>
      </p:nvGrpSpPr>
      <p:grpSpPr>
        <a:xfrm>
          <a:off x="0" y="0"/>
          <a:ext cx="0" cy="0"/>
          <a:chOff x="0" y="0"/>
          <a:chExt cx="0" cy="0"/>
        </a:xfrm>
      </p:grpSpPr>
      <p:sp>
        <p:nvSpPr>
          <p:cNvPr id="2" name="Slide Number Placeholder 6">
            <a:extLst>
              <a:ext uri="{FF2B5EF4-FFF2-40B4-BE49-F238E27FC236}">
                <a16:creationId xmlns:a16="http://schemas.microsoft.com/office/drawing/2014/main" id="{275DB304-C933-ECBC-6E78-8EE6A5FCE8B5}"/>
              </a:ext>
            </a:extLst>
          </p:cNvPr>
          <p:cNvSpPr>
            <a:spLocks noGrp="1"/>
          </p:cNvSpPr>
          <p:nvPr>
            <p:ph type="sldNum" sz="quarter" idx="12"/>
          </p:nvPr>
        </p:nvSpPr>
        <p:spPr>
          <a:xfrm>
            <a:off x="11025187" y="6253838"/>
            <a:ext cx="2743200" cy="365125"/>
          </a:xfrm>
          <a:prstGeom prst="rect">
            <a:avLst/>
          </a:prstGeom>
        </p:spPr>
        <p:txBody>
          <a:bodyPr/>
          <a:lstStyle>
            <a:lvl1pPr>
              <a:defRPr>
                <a:solidFill>
                  <a:schemeClr val="accent1">
                    <a:lumMod val="75000"/>
                    <a:lumOff val="25000"/>
                  </a:schemeClr>
                </a:solidFill>
              </a:defRPr>
            </a:lvl1pPr>
          </a:lstStyle>
          <a:p>
            <a:fld id="{F405B38B-2E0A-46BC-9392-E70CB3DE098D}" type="slidenum">
              <a:rPr lang="en-US" smtClean="0"/>
              <a:t>‹#›</a:t>
            </a:fld>
            <a:endParaRPr lang="en-US"/>
          </a:p>
        </p:txBody>
      </p:sp>
    </p:spTree>
    <p:extLst>
      <p:ext uri="{BB962C8B-B14F-4D97-AF65-F5344CB8AC3E}">
        <p14:creationId xmlns:p14="http://schemas.microsoft.com/office/powerpoint/2010/main" val="17262271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hree columns">
  <p:cSld name="Title and three columns">
    <p:spTree>
      <p:nvGrpSpPr>
        <p:cNvPr id="1" name="Shape 70"/>
        <p:cNvGrpSpPr/>
        <p:nvPr/>
      </p:nvGrpSpPr>
      <p:grpSpPr>
        <a:xfrm>
          <a:off x="0" y="0"/>
          <a:ext cx="0" cy="0"/>
          <a:chOff x="0" y="0"/>
          <a:chExt cx="0" cy="0"/>
        </a:xfrm>
      </p:grpSpPr>
      <p:pic>
        <p:nvPicPr>
          <p:cNvPr id="71" name="Google Shape;71;p13"/>
          <p:cNvPicPr preferRelativeResize="0"/>
          <p:nvPr/>
        </p:nvPicPr>
        <p:blipFill rotWithShape="1">
          <a:blip r:embed="rId2">
            <a:alphaModFix/>
          </a:blip>
          <a:srcRect l="219" r="209"/>
          <a:stretch/>
        </p:blipFill>
        <p:spPr>
          <a:xfrm rot="10800000">
            <a:off x="10966695" y="5801359"/>
            <a:ext cx="975360" cy="975360"/>
          </a:xfrm>
          <a:prstGeom prst="rect">
            <a:avLst/>
          </a:prstGeom>
          <a:noFill/>
          <a:ln>
            <a:noFill/>
          </a:ln>
        </p:spPr>
      </p:pic>
      <p:sp>
        <p:nvSpPr>
          <p:cNvPr id="72" name="Google Shape;72;p13"/>
          <p:cNvSpPr txBox="1">
            <a:spLocks noGrp="1"/>
          </p:cNvSpPr>
          <p:nvPr>
            <p:ph type="subTitle" idx="1"/>
          </p:nvPr>
        </p:nvSpPr>
        <p:spPr>
          <a:xfrm>
            <a:off x="8099567" y="1049277"/>
            <a:ext cx="3141200" cy="1219200"/>
          </a:xfrm>
          <a:prstGeom prst="rect">
            <a:avLst/>
          </a:prstGeom>
        </p:spPr>
        <p:txBody>
          <a:bodyPr spcFirstLastPara="1" wrap="square" lIns="91425" tIns="91425" rIns="91425" bIns="91425" anchor="ctr" anchorCtr="0">
            <a:noAutofit/>
          </a:bodyPr>
          <a:lstStyle>
            <a:lvl1pPr lvl="0">
              <a:spcBef>
                <a:spcPts val="0"/>
              </a:spcBef>
              <a:spcAft>
                <a:spcPts val="0"/>
              </a:spcAft>
              <a:buNone/>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a:r>
              <a:rPr lang="en-US"/>
              <a:t>Click to edit Master subtitle style</a:t>
            </a:r>
            <a:endParaRPr/>
          </a:p>
        </p:txBody>
      </p:sp>
      <p:sp>
        <p:nvSpPr>
          <p:cNvPr id="73" name="Google Shape;73;p13"/>
          <p:cNvSpPr txBox="1">
            <a:spLocks noGrp="1"/>
          </p:cNvSpPr>
          <p:nvPr>
            <p:ph type="subTitle" idx="2"/>
          </p:nvPr>
        </p:nvSpPr>
        <p:spPr>
          <a:xfrm>
            <a:off x="8099567" y="2819400"/>
            <a:ext cx="3141200" cy="12192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r>
              <a:rPr lang="en-US"/>
              <a:t>Click to edit Master subtitle style</a:t>
            </a:r>
            <a:endParaRPr/>
          </a:p>
        </p:txBody>
      </p:sp>
      <p:sp>
        <p:nvSpPr>
          <p:cNvPr id="74" name="Google Shape;74;p13"/>
          <p:cNvSpPr txBox="1">
            <a:spLocks noGrp="1"/>
          </p:cNvSpPr>
          <p:nvPr>
            <p:ph type="subTitle" idx="3"/>
          </p:nvPr>
        </p:nvSpPr>
        <p:spPr>
          <a:xfrm>
            <a:off x="8099567" y="4589523"/>
            <a:ext cx="3141200" cy="12192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r>
              <a:rPr lang="en-US"/>
              <a:t>Click to edit Master subtitle style</a:t>
            </a:r>
            <a:endParaRPr/>
          </a:p>
        </p:txBody>
      </p:sp>
      <p:sp>
        <p:nvSpPr>
          <p:cNvPr id="75" name="Google Shape;75;p13"/>
          <p:cNvSpPr txBox="1">
            <a:spLocks noGrp="1"/>
          </p:cNvSpPr>
          <p:nvPr>
            <p:ph type="title"/>
          </p:nvPr>
        </p:nvSpPr>
        <p:spPr>
          <a:xfrm>
            <a:off x="950967" y="3429000"/>
            <a:ext cx="4194400" cy="2703600"/>
          </a:xfrm>
          <a:prstGeom prst="rect">
            <a:avLst/>
          </a:prstGeom>
        </p:spPr>
        <p:txBody>
          <a:bodyPr spcFirstLastPara="1" wrap="square" lIns="91425" tIns="91425" rIns="91425" bIns="91425" anchor="ctr" anchorCtr="0">
            <a:noAutofit/>
          </a:bodyPr>
          <a:lstStyle>
            <a:lvl1pPr lvl="0" algn="r">
              <a:spcBef>
                <a:spcPts val="0"/>
              </a:spcBef>
              <a:spcAft>
                <a:spcPts val="0"/>
              </a:spcAft>
              <a:buNone/>
              <a:defRPr>
                <a:solidFill>
                  <a:schemeClr val="lt1"/>
                </a:solidFill>
              </a:defRPr>
            </a:lvl1pPr>
            <a:lvl2pPr lvl="1" algn="r">
              <a:spcBef>
                <a:spcPts val="0"/>
              </a:spcBef>
              <a:spcAft>
                <a:spcPts val="0"/>
              </a:spcAft>
              <a:buNone/>
              <a:defRPr sz="8000">
                <a:solidFill>
                  <a:schemeClr val="lt1"/>
                </a:solidFill>
                <a:latin typeface="Oswald"/>
                <a:ea typeface="Oswald"/>
                <a:cs typeface="Oswald"/>
                <a:sym typeface="Oswald"/>
              </a:defRPr>
            </a:lvl2pPr>
            <a:lvl3pPr lvl="2" algn="r">
              <a:spcBef>
                <a:spcPts val="0"/>
              </a:spcBef>
              <a:spcAft>
                <a:spcPts val="0"/>
              </a:spcAft>
              <a:buNone/>
              <a:defRPr sz="8000">
                <a:solidFill>
                  <a:schemeClr val="lt1"/>
                </a:solidFill>
                <a:latin typeface="Oswald"/>
                <a:ea typeface="Oswald"/>
                <a:cs typeface="Oswald"/>
                <a:sym typeface="Oswald"/>
              </a:defRPr>
            </a:lvl3pPr>
            <a:lvl4pPr lvl="3" algn="r">
              <a:spcBef>
                <a:spcPts val="0"/>
              </a:spcBef>
              <a:spcAft>
                <a:spcPts val="0"/>
              </a:spcAft>
              <a:buNone/>
              <a:defRPr sz="8000">
                <a:solidFill>
                  <a:schemeClr val="lt1"/>
                </a:solidFill>
                <a:latin typeface="Oswald"/>
                <a:ea typeface="Oswald"/>
                <a:cs typeface="Oswald"/>
                <a:sym typeface="Oswald"/>
              </a:defRPr>
            </a:lvl4pPr>
            <a:lvl5pPr lvl="4" algn="r">
              <a:spcBef>
                <a:spcPts val="0"/>
              </a:spcBef>
              <a:spcAft>
                <a:spcPts val="0"/>
              </a:spcAft>
              <a:buNone/>
              <a:defRPr sz="8000">
                <a:solidFill>
                  <a:schemeClr val="lt1"/>
                </a:solidFill>
                <a:latin typeface="Oswald"/>
                <a:ea typeface="Oswald"/>
                <a:cs typeface="Oswald"/>
                <a:sym typeface="Oswald"/>
              </a:defRPr>
            </a:lvl5pPr>
            <a:lvl6pPr lvl="5" algn="r">
              <a:spcBef>
                <a:spcPts val="0"/>
              </a:spcBef>
              <a:spcAft>
                <a:spcPts val="0"/>
              </a:spcAft>
              <a:buNone/>
              <a:defRPr sz="8000">
                <a:solidFill>
                  <a:schemeClr val="lt1"/>
                </a:solidFill>
                <a:latin typeface="Oswald"/>
                <a:ea typeface="Oswald"/>
                <a:cs typeface="Oswald"/>
                <a:sym typeface="Oswald"/>
              </a:defRPr>
            </a:lvl6pPr>
            <a:lvl7pPr lvl="6" algn="r">
              <a:spcBef>
                <a:spcPts val="0"/>
              </a:spcBef>
              <a:spcAft>
                <a:spcPts val="0"/>
              </a:spcAft>
              <a:buNone/>
              <a:defRPr sz="8000">
                <a:solidFill>
                  <a:schemeClr val="lt1"/>
                </a:solidFill>
                <a:latin typeface="Oswald"/>
                <a:ea typeface="Oswald"/>
                <a:cs typeface="Oswald"/>
                <a:sym typeface="Oswald"/>
              </a:defRPr>
            </a:lvl7pPr>
            <a:lvl8pPr lvl="7" algn="r">
              <a:spcBef>
                <a:spcPts val="0"/>
              </a:spcBef>
              <a:spcAft>
                <a:spcPts val="0"/>
              </a:spcAft>
              <a:buNone/>
              <a:defRPr sz="8000">
                <a:solidFill>
                  <a:schemeClr val="lt1"/>
                </a:solidFill>
                <a:latin typeface="Oswald"/>
                <a:ea typeface="Oswald"/>
                <a:cs typeface="Oswald"/>
                <a:sym typeface="Oswald"/>
              </a:defRPr>
            </a:lvl8pPr>
            <a:lvl9pPr lvl="8" algn="r">
              <a:spcBef>
                <a:spcPts val="0"/>
              </a:spcBef>
              <a:spcAft>
                <a:spcPts val="0"/>
              </a:spcAft>
              <a:buNone/>
              <a:defRPr sz="8000">
                <a:solidFill>
                  <a:schemeClr val="lt1"/>
                </a:solidFill>
                <a:latin typeface="Oswald"/>
                <a:ea typeface="Oswald"/>
                <a:cs typeface="Oswald"/>
                <a:sym typeface="Oswald"/>
              </a:defRPr>
            </a:lvl9pPr>
          </a:lstStyle>
          <a:p>
            <a:r>
              <a:rPr lang="en-US"/>
              <a:t>Click to edit Master title style</a:t>
            </a:r>
            <a:endParaRPr/>
          </a:p>
        </p:txBody>
      </p:sp>
      <p:sp>
        <p:nvSpPr>
          <p:cNvPr id="76" name="Google Shape;76;p13"/>
          <p:cNvSpPr txBox="1">
            <a:spLocks noGrp="1"/>
          </p:cNvSpPr>
          <p:nvPr>
            <p:ph type="subTitle" idx="4"/>
          </p:nvPr>
        </p:nvSpPr>
        <p:spPr>
          <a:xfrm>
            <a:off x="6461760" y="1469877"/>
            <a:ext cx="1365600" cy="3780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accent1"/>
              </a:buClr>
              <a:buSzPts val="1800"/>
              <a:buFont typeface="Oswald"/>
              <a:buNone/>
              <a:defRPr sz="2400">
                <a:solidFill>
                  <a:schemeClr val="accent1"/>
                </a:solidFill>
                <a:latin typeface="Oswald"/>
                <a:ea typeface="Oswald"/>
                <a:cs typeface="Oswald"/>
                <a:sym typeface="Oswald"/>
              </a:defRPr>
            </a:lvl1pPr>
            <a:lvl2pPr lvl="1" algn="ctr">
              <a:spcBef>
                <a:spcPts val="0"/>
              </a:spcBef>
              <a:spcAft>
                <a:spcPts val="0"/>
              </a:spcAft>
              <a:buClr>
                <a:schemeClr val="accent1"/>
              </a:buClr>
              <a:buSzPts val="1400"/>
              <a:buFont typeface="Oswald"/>
              <a:buNone/>
              <a:defRPr>
                <a:solidFill>
                  <a:schemeClr val="accent1"/>
                </a:solidFill>
                <a:latin typeface="Oswald"/>
                <a:ea typeface="Oswald"/>
                <a:cs typeface="Oswald"/>
                <a:sym typeface="Oswald"/>
              </a:defRPr>
            </a:lvl2pPr>
            <a:lvl3pPr lvl="2" algn="ctr">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3pPr>
            <a:lvl4pPr lvl="3" algn="ctr">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4pPr>
            <a:lvl5pPr lvl="4" algn="ctr">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5pPr>
            <a:lvl6pPr lvl="5" algn="ctr">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6pPr>
            <a:lvl7pPr lvl="6" algn="ctr">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7pPr>
            <a:lvl8pPr lvl="7" algn="ctr">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8pPr>
            <a:lvl9pPr lvl="8" algn="ctr">
              <a:spcBef>
                <a:spcPts val="2133"/>
              </a:spcBef>
              <a:spcAft>
                <a:spcPts val="2133"/>
              </a:spcAft>
              <a:buClr>
                <a:schemeClr val="accent1"/>
              </a:buClr>
              <a:buSzPts val="1400"/>
              <a:buFont typeface="Oswald"/>
              <a:buNone/>
              <a:defRPr>
                <a:solidFill>
                  <a:schemeClr val="accent1"/>
                </a:solidFill>
                <a:latin typeface="Oswald"/>
                <a:ea typeface="Oswald"/>
                <a:cs typeface="Oswald"/>
                <a:sym typeface="Oswald"/>
              </a:defRPr>
            </a:lvl9pPr>
          </a:lstStyle>
          <a:p>
            <a:r>
              <a:rPr lang="en-US"/>
              <a:t>Click to edit Master subtitle style</a:t>
            </a:r>
            <a:endParaRPr/>
          </a:p>
        </p:txBody>
      </p:sp>
      <p:sp>
        <p:nvSpPr>
          <p:cNvPr id="77" name="Google Shape;77;p13"/>
          <p:cNvSpPr txBox="1">
            <a:spLocks noGrp="1"/>
          </p:cNvSpPr>
          <p:nvPr>
            <p:ph type="subTitle" idx="5"/>
          </p:nvPr>
        </p:nvSpPr>
        <p:spPr>
          <a:xfrm>
            <a:off x="6461760" y="3240000"/>
            <a:ext cx="1365600" cy="378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1800"/>
              <a:buFont typeface="Oswald"/>
              <a:buNone/>
              <a:defRPr sz="2400">
                <a:solidFill>
                  <a:schemeClr val="accent1"/>
                </a:solidFill>
                <a:latin typeface="Oswald"/>
                <a:ea typeface="Oswald"/>
                <a:cs typeface="Oswald"/>
                <a:sym typeface="Oswald"/>
              </a:defRPr>
            </a:lvl1pPr>
            <a:lvl2pPr lvl="1" algn="ctr" rtl="0">
              <a:spcBef>
                <a:spcPts val="0"/>
              </a:spcBef>
              <a:spcAft>
                <a:spcPts val="0"/>
              </a:spcAft>
              <a:buClr>
                <a:schemeClr val="accent1"/>
              </a:buClr>
              <a:buSzPts val="1400"/>
              <a:buFont typeface="Oswald"/>
              <a:buNone/>
              <a:defRPr>
                <a:solidFill>
                  <a:schemeClr val="accent1"/>
                </a:solidFill>
                <a:latin typeface="Oswald"/>
                <a:ea typeface="Oswald"/>
                <a:cs typeface="Oswald"/>
                <a:sym typeface="Oswald"/>
              </a:defRPr>
            </a:lvl2pPr>
            <a:lvl3pPr lvl="2"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3pPr>
            <a:lvl4pPr lvl="3"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4pPr>
            <a:lvl5pPr lvl="4"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5pPr>
            <a:lvl6pPr lvl="5"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6pPr>
            <a:lvl7pPr lvl="6"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7pPr>
            <a:lvl8pPr lvl="7"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8pPr>
            <a:lvl9pPr lvl="8" algn="ctr" rtl="0">
              <a:spcBef>
                <a:spcPts val="2133"/>
              </a:spcBef>
              <a:spcAft>
                <a:spcPts val="2133"/>
              </a:spcAft>
              <a:buClr>
                <a:schemeClr val="accent1"/>
              </a:buClr>
              <a:buSzPts val="1400"/>
              <a:buFont typeface="Oswald"/>
              <a:buNone/>
              <a:defRPr>
                <a:solidFill>
                  <a:schemeClr val="accent1"/>
                </a:solidFill>
                <a:latin typeface="Oswald"/>
                <a:ea typeface="Oswald"/>
                <a:cs typeface="Oswald"/>
                <a:sym typeface="Oswald"/>
              </a:defRPr>
            </a:lvl9pPr>
          </a:lstStyle>
          <a:p>
            <a:r>
              <a:rPr lang="en-US"/>
              <a:t>Click to edit Master subtitle style</a:t>
            </a:r>
            <a:endParaRPr/>
          </a:p>
        </p:txBody>
      </p:sp>
      <p:sp>
        <p:nvSpPr>
          <p:cNvPr id="78" name="Google Shape;78;p13"/>
          <p:cNvSpPr txBox="1">
            <a:spLocks noGrp="1"/>
          </p:cNvSpPr>
          <p:nvPr>
            <p:ph type="subTitle" idx="6"/>
          </p:nvPr>
        </p:nvSpPr>
        <p:spPr>
          <a:xfrm>
            <a:off x="6461760" y="5010123"/>
            <a:ext cx="1365600" cy="378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1800"/>
              <a:buFont typeface="Oswald"/>
              <a:buNone/>
              <a:defRPr sz="2400">
                <a:solidFill>
                  <a:schemeClr val="accent1"/>
                </a:solidFill>
                <a:latin typeface="Oswald"/>
                <a:ea typeface="Oswald"/>
                <a:cs typeface="Oswald"/>
                <a:sym typeface="Oswald"/>
              </a:defRPr>
            </a:lvl1pPr>
            <a:lvl2pPr lvl="1" algn="ctr" rtl="0">
              <a:spcBef>
                <a:spcPts val="0"/>
              </a:spcBef>
              <a:spcAft>
                <a:spcPts val="0"/>
              </a:spcAft>
              <a:buClr>
                <a:schemeClr val="accent1"/>
              </a:buClr>
              <a:buSzPts val="1400"/>
              <a:buFont typeface="Oswald"/>
              <a:buNone/>
              <a:defRPr>
                <a:solidFill>
                  <a:schemeClr val="accent1"/>
                </a:solidFill>
                <a:latin typeface="Oswald"/>
                <a:ea typeface="Oswald"/>
                <a:cs typeface="Oswald"/>
                <a:sym typeface="Oswald"/>
              </a:defRPr>
            </a:lvl2pPr>
            <a:lvl3pPr lvl="2"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3pPr>
            <a:lvl4pPr lvl="3"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4pPr>
            <a:lvl5pPr lvl="4"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5pPr>
            <a:lvl6pPr lvl="5"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6pPr>
            <a:lvl7pPr lvl="6"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7pPr>
            <a:lvl8pPr lvl="7"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8pPr>
            <a:lvl9pPr lvl="8" algn="ctr" rtl="0">
              <a:spcBef>
                <a:spcPts val="2133"/>
              </a:spcBef>
              <a:spcAft>
                <a:spcPts val="2133"/>
              </a:spcAft>
              <a:buClr>
                <a:schemeClr val="accent1"/>
              </a:buClr>
              <a:buSzPts val="1400"/>
              <a:buFont typeface="Oswald"/>
              <a:buNone/>
              <a:defRPr>
                <a:solidFill>
                  <a:schemeClr val="accent1"/>
                </a:solidFill>
                <a:latin typeface="Oswald"/>
                <a:ea typeface="Oswald"/>
                <a:cs typeface="Oswald"/>
                <a:sym typeface="Oswald"/>
              </a:defRPr>
            </a:lvl9pPr>
          </a:lstStyle>
          <a:p>
            <a:r>
              <a:rPr lang="en-US"/>
              <a:t>Click to edit Master subtitle style</a:t>
            </a:r>
            <a:endParaRPr/>
          </a:p>
        </p:txBody>
      </p:sp>
      <p:pic>
        <p:nvPicPr>
          <p:cNvPr id="79" name="Google Shape;79;p13"/>
          <p:cNvPicPr preferRelativeResize="0"/>
          <p:nvPr/>
        </p:nvPicPr>
        <p:blipFill rotWithShape="1">
          <a:blip r:embed="rId3">
            <a:alphaModFix/>
          </a:blip>
          <a:srcRect l="17462" r="-3313"/>
          <a:stretch/>
        </p:blipFill>
        <p:spPr>
          <a:xfrm rot="10800000">
            <a:off x="10607035" y="1"/>
            <a:ext cx="1584965" cy="1316832"/>
          </a:xfrm>
          <a:prstGeom prst="rect">
            <a:avLst/>
          </a:prstGeom>
          <a:noFill/>
          <a:ln>
            <a:noFill/>
          </a:ln>
        </p:spPr>
      </p:pic>
      <p:sp>
        <p:nvSpPr>
          <p:cNvPr id="2" name="Slide Number Placeholder 6">
            <a:extLst>
              <a:ext uri="{FF2B5EF4-FFF2-40B4-BE49-F238E27FC236}">
                <a16:creationId xmlns:a16="http://schemas.microsoft.com/office/drawing/2014/main" id="{594F4168-54C9-2FD7-34E1-A77FDCB9B3B4}"/>
              </a:ext>
            </a:extLst>
          </p:cNvPr>
          <p:cNvSpPr>
            <a:spLocks noGrp="1"/>
          </p:cNvSpPr>
          <p:nvPr>
            <p:ph type="sldNum" sz="quarter" idx="12"/>
          </p:nvPr>
        </p:nvSpPr>
        <p:spPr>
          <a:xfrm>
            <a:off x="11025187" y="6253838"/>
            <a:ext cx="2743200" cy="365125"/>
          </a:xfrm>
          <a:prstGeom prst="rect">
            <a:avLst/>
          </a:prstGeom>
        </p:spPr>
        <p:txBody>
          <a:bodyPr/>
          <a:lstStyle>
            <a:lvl1pPr>
              <a:defRPr>
                <a:solidFill>
                  <a:schemeClr val="accent1">
                    <a:lumMod val="75000"/>
                    <a:lumOff val="25000"/>
                  </a:schemeClr>
                </a:solidFill>
              </a:defRPr>
            </a:lvl1pPr>
          </a:lstStyle>
          <a:p>
            <a:fld id="{F405B38B-2E0A-46BC-9392-E70CB3DE098D}" type="slidenum">
              <a:rPr lang="en-US" smtClean="0"/>
              <a:t>‹#›</a:t>
            </a:fld>
            <a:endParaRPr lang="en-US"/>
          </a:p>
        </p:txBody>
      </p:sp>
    </p:spTree>
    <p:extLst>
      <p:ext uri="{BB962C8B-B14F-4D97-AF65-F5344CB8AC3E}">
        <p14:creationId xmlns:p14="http://schemas.microsoft.com/office/powerpoint/2010/main" val="211566430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hree columns 1">
  <p:cSld name="Title and three columns 1">
    <p:spTree>
      <p:nvGrpSpPr>
        <p:cNvPr id="1" name="Shape 80"/>
        <p:cNvGrpSpPr/>
        <p:nvPr/>
      </p:nvGrpSpPr>
      <p:grpSpPr>
        <a:xfrm>
          <a:off x="0" y="0"/>
          <a:ext cx="0" cy="0"/>
          <a:chOff x="0" y="0"/>
          <a:chExt cx="0" cy="0"/>
        </a:xfrm>
      </p:grpSpPr>
      <p:sp>
        <p:nvSpPr>
          <p:cNvPr id="81" name="Google Shape;81;p14"/>
          <p:cNvSpPr txBox="1">
            <a:spLocks noGrp="1"/>
          </p:cNvSpPr>
          <p:nvPr>
            <p:ph type="subTitle" idx="1"/>
          </p:nvPr>
        </p:nvSpPr>
        <p:spPr>
          <a:xfrm>
            <a:off x="950960" y="4453733"/>
            <a:ext cx="3141200" cy="12192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r>
              <a:rPr lang="en-US"/>
              <a:t>Click to edit Master subtitle style</a:t>
            </a:r>
            <a:endParaRPr/>
          </a:p>
        </p:txBody>
      </p:sp>
      <p:sp>
        <p:nvSpPr>
          <p:cNvPr id="82" name="Google Shape;82;p14"/>
          <p:cNvSpPr txBox="1">
            <a:spLocks noGrp="1"/>
          </p:cNvSpPr>
          <p:nvPr>
            <p:ph type="subTitle" idx="2"/>
          </p:nvPr>
        </p:nvSpPr>
        <p:spPr>
          <a:xfrm>
            <a:off x="950960" y="3660600"/>
            <a:ext cx="1365600" cy="378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1"/>
              </a:buClr>
              <a:buSzPts val="1800"/>
              <a:buFont typeface="Oswald"/>
              <a:buNone/>
              <a:defRPr sz="2400">
                <a:solidFill>
                  <a:schemeClr val="accent1"/>
                </a:solidFill>
                <a:latin typeface="Oswald"/>
                <a:ea typeface="Oswald"/>
                <a:cs typeface="Oswald"/>
                <a:sym typeface="Oswald"/>
              </a:defRPr>
            </a:lvl1pPr>
            <a:lvl2pPr lvl="1" algn="ctr" rtl="0">
              <a:spcBef>
                <a:spcPts val="0"/>
              </a:spcBef>
              <a:spcAft>
                <a:spcPts val="0"/>
              </a:spcAft>
              <a:buClr>
                <a:schemeClr val="accent1"/>
              </a:buClr>
              <a:buSzPts val="1400"/>
              <a:buFont typeface="Oswald"/>
              <a:buNone/>
              <a:defRPr>
                <a:solidFill>
                  <a:schemeClr val="accent1"/>
                </a:solidFill>
                <a:latin typeface="Oswald"/>
                <a:ea typeface="Oswald"/>
                <a:cs typeface="Oswald"/>
                <a:sym typeface="Oswald"/>
              </a:defRPr>
            </a:lvl2pPr>
            <a:lvl3pPr lvl="2"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3pPr>
            <a:lvl4pPr lvl="3"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4pPr>
            <a:lvl5pPr lvl="4"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5pPr>
            <a:lvl6pPr lvl="5"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6pPr>
            <a:lvl7pPr lvl="6"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7pPr>
            <a:lvl8pPr lvl="7"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8pPr>
            <a:lvl9pPr lvl="8" algn="ctr" rtl="0">
              <a:spcBef>
                <a:spcPts val="2133"/>
              </a:spcBef>
              <a:spcAft>
                <a:spcPts val="2133"/>
              </a:spcAft>
              <a:buClr>
                <a:schemeClr val="accent1"/>
              </a:buClr>
              <a:buSzPts val="1400"/>
              <a:buFont typeface="Oswald"/>
              <a:buNone/>
              <a:defRPr>
                <a:solidFill>
                  <a:schemeClr val="accent1"/>
                </a:solidFill>
                <a:latin typeface="Oswald"/>
                <a:ea typeface="Oswald"/>
                <a:cs typeface="Oswald"/>
                <a:sym typeface="Oswald"/>
              </a:defRPr>
            </a:lvl9pPr>
          </a:lstStyle>
          <a:p>
            <a:r>
              <a:rPr lang="en-US"/>
              <a:t>Click to edit Master subtitle style</a:t>
            </a:r>
            <a:endParaRPr/>
          </a:p>
        </p:txBody>
      </p:sp>
      <p:sp>
        <p:nvSpPr>
          <p:cNvPr id="83" name="Google Shape;83;p14"/>
          <p:cNvSpPr txBox="1">
            <a:spLocks noGrp="1"/>
          </p:cNvSpPr>
          <p:nvPr>
            <p:ph type="title"/>
          </p:nvPr>
        </p:nvSpPr>
        <p:spPr>
          <a:xfrm>
            <a:off x="1478600" y="719333"/>
            <a:ext cx="9234800" cy="75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4667"/>
            </a:lvl1pPr>
            <a:lvl2pPr lvl="1" rtl="0">
              <a:spcBef>
                <a:spcPts val="0"/>
              </a:spcBef>
              <a:spcAft>
                <a:spcPts val="0"/>
              </a:spcAft>
              <a:buClr>
                <a:schemeClr val="accent1"/>
              </a:buClr>
              <a:buSzPts val="3500"/>
              <a:buFont typeface="Oswald"/>
              <a:buNone/>
              <a:defRPr sz="4667">
                <a:solidFill>
                  <a:schemeClr val="accent1"/>
                </a:solidFill>
                <a:latin typeface="Oswald"/>
                <a:ea typeface="Oswald"/>
                <a:cs typeface="Oswald"/>
                <a:sym typeface="Oswald"/>
              </a:defRPr>
            </a:lvl2pPr>
            <a:lvl3pPr lvl="2" rtl="0">
              <a:spcBef>
                <a:spcPts val="0"/>
              </a:spcBef>
              <a:spcAft>
                <a:spcPts val="0"/>
              </a:spcAft>
              <a:buClr>
                <a:schemeClr val="accent1"/>
              </a:buClr>
              <a:buSzPts val="3500"/>
              <a:buFont typeface="Oswald"/>
              <a:buNone/>
              <a:defRPr sz="4667">
                <a:solidFill>
                  <a:schemeClr val="accent1"/>
                </a:solidFill>
                <a:latin typeface="Oswald"/>
                <a:ea typeface="Oswald"/>
                <a:cs typeface="Oswald"/>
                <a:sym typeface="Oswald"/>
              </a:defRPr>
            </a:lvl3pPr>
            <a:lvl4pPr lvl="3" rtl="0">
              <a:spcBef>
                <a:spcPts val="0"/>
              </a:spcBef>
              <a:spcAft>
                <a:spcPts val="0"/>
              </a:spcAft>
              <a:buClr>
                <a:schemeClr val="accent1"/>
              </a:buClr>
              <a:buSzPts val="3500"/>
              <a:buFont typeface="Oswald"/>
              <a:buNone/>
              <a:defRPr sz="4667">
                <a:solidFill>
                  <a:schemeClr val="accent1"/>
                </a:solidFill>
                <a:latin typeface="Oswald"/>
                <a:ea typeface="Oswald"/>
                <a:cs typeface="Oswald"/>
                <a:sym typeface="Oswald"/>
              </a:defRPr>
            </a:lvl4pPr>
            <a:lvl5pPr lvl="4" rtl="0">
              <a:spcBef>
                <a:spcPts val="0"/>
              </a:spcBef>
              <a:spcAft>
                <a:spcPts val="0"/>
              </a:spcAft>
              <a:buClr>
                <a:schemeClr val="accent1"/>
              </a:buClr>
              <a:buSzPts val="3500"/>
              <a:buFont typeface="Oswald"/>
              <a:buNone/>
              <a:defRPr sz="4667">
                <a:solidFill>
                  <a:schemeClr val="accent1"/>
                </a:solidFill>
                <a:latin typeface="Oswald"/>
                <a:ea typeface="Oswald"/>
                <a:cs typeface="Oswald"/>
                <a:sym typeface="Oswald"/>
              </a:defRPr>
            </a:lvl5pPr>
            <a:lvl6pPr lvl="5" rtl="0">
              <a:spcBef>
                <a:spcPts val="0"/>
              </a:spcBef>
              <a:spcAft>
                <a:spcPts val="0"/>
              </a:spcAft>
              <a:buClr>
                <a:schemeClr val="accent1"/>
              </a:buClr>
              <a:buSzPts val="3500"/>
              <a:buFont typeface="Oswald"/>
              <a:buNone/>
              <a:defRPr sz="4667">
                <a:solidFill>
                  <a:schemeClr val="accent1"/>
                </a:solidFill>
                <a:latin typeface="Oswald"/>
                <a:ea typeface="Oswald"/>
                <a:cs typeface="Oswald"/>
                <a:sym typeface="Oswald"/>
              </a:defRPr>
            </a:lvl6pPr>
            <a:lvl7pPr lvl="6" rtl="0">
              <a:spcBef>
                <a:spcPts val="0"/>
              </a:spcBef>
              <a:spcAft>
                <a:spcPts val="0"/>
              </a:spcAft>
              <a:buClr>
                <a:schemeClr val="accent1"/>
              </a:buClr>
              <a:buSzPts val="3500"/>
              <a:buFont typeface="Oswald"/>
              <a:buNone/>
              <a:defRPr sz="4667">
                <a:solidFill>
                  <a:schemeClr val="accent1"/>
                </a:solidFill>
                <a:latin typeface="Oswald"/>
                <a:ea typeface="Oswald"/>
                <a:cs typeface="Oswald"/>
                <a:sym typeface="Oswald"/>
              </a:defRPr>
            </a:lvl7pPr>
            <a:lvl8pPr lvl="7" rtl="0">
              <a:spcBef>
                <a:spcPts val="0"/>
              </a:spcBef>
              <a:spcAft>
                <a:spcPts val="0"/>
              </a:spcAft>
              <a:buClr>
                <a:schemeClr val="accent1"/>
              </a:buClr>
              <a:buSzPts val="3500"/>
              <a:buFont typeface="Oswald"/>
              <a:buNone/>
              <a:defRPr sz="4667">
                <a:solidFill>
                  <a:schemeClr val="accent1"/>
                </a:solidFill>
                <a:latin typeface="Oswald"/>
                <a:ea typeface="Oswald"/>
                <a:cs typeface="Oswald"/>
                <a:sym typeface="Oswald"/>
              </a:defRPr>
            </a:lvl8pPr>
            <a:lvl9pPr lvl="8" rtl="0">
              <a:spcBef>
                <a:spcPts val="0"/>
              </a:spcBef>
              <a:spcAft>
                <a:spcPts val="0"/>
              </a:spcAft>
              <a:buClr>
                <a:schemeClr val="accent1"/>
              </a:buClr>
              <a:buSzPts val="3500"/>
              <a:buFont typeface="Oswald"/>
              <a:buNone/>
              <a:defRPr sz="4667">
                <a:solidFill>
                  <a:schemeClr val="accent1"/>
                </a:solidFill>
                <a:latin typeface="Oswald"/>
                <a:ea typeface="Oswald"/>
                <a:cs typeface="Oswald"/>
                <a:sym typeface="Oswald"/>
              </a:defRPr>
            </a:lvl9pPr>
          </a:lstStyle>
          <a:p>
            <a:r>
              <a:rPr lang="en-US"/>
              <a:t>Click to edit Master title style</a:t>
            </a:r>
            <a:endParaRPr/>
          </a:p>
        </p:txBody>
      </p:sp>
      <p:sp>
        <p:nvSpPr>
          <p:cNvPr id="84" name="Google Shape;84;p14"/>
          <p:cNvSpPr txBox="1">
            <a:spLocks noGrp="1"/>
          </p:cNvSpPr>
          <p:nvPr>
            <p:ph type="subTitle" idx="3"/>
          </p:nvPr>
        </p:nvSpPr>
        <p:spPr>
          <a:xfrm>
            <a:off x="4525393" y="4453733"/>
            <a:ext cx="3141200" cy="12192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r>
              <a:rPr lang="en-US"/>
              <a:t>Click to edit Master subtitle style</a:t>
            </a:r>
            <a:endParaRPr/>
          </a:p>
        </p:txBody>
      </p:sp>
      <p:sp>
        <p:nvSpPr>
          <p:cNvPr id="85" name="Google Shape;85;p14"/>
          <p:cNvSpPr txBox="1">
            <a:spLocks noGrp="1"/>
          </p:cNvSpPr>
          <p:nvPr>
            <p:ph type="subTitle" idx="4"/>
          </p:nvPr>
        </p:nvSpPr>
        <p:spPr>
          <a:xfrm>
            <a:off x="4525393" y="3660600"/>
            <a:ext cx="1365600" cy="378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1"/>
              </a:buClr>
              <a:buSzPts val="1800"/>
              <a:buFont typeface="Oswald"/>
              <a:buNone/>
              <a:defRPr sz="2400">
                <a:solidFill>
                  <a:schemeClr val="accent1"/>
                </a:solidFill>
                <a:latin typeface="Oswald"/>
                <a:ea typeface="Oswald"/>
                <a:cs typeface="Oswald"/>
                <a:sym typeface="Oswald"/>
              </a:defRPr>
            </a:lvl1pPr>
            <a:lvl2pPr lvl="1" algn="ctr" rtl="0">
              <a:spcBef>
                <a:spcPts val="0"/>
              </a:spcBef>
              <a:spcAft>
                <a:spcPts val="0"/>
              </a:spcAft>
              <a:buClr>
                <a:schemeClr val="accent1"/>
              </a:buClr>
              <a:buSzPts val="1400"/>
              <a:buFont typeface="Oswald"/>
              <a:buNone/>
              <a:defRPr>
                <a:solidFill>
                  <a:schemeClr val="accent1"/>
                </a:solidFill>
                <a:latin typeface="Oswald"/>
                <a:ea typeface="Oswald"/>
                <a:cs typeface="Oswald"/>
                <a:sym typeface="Oswald"/>
              </a:defRPr>
            </a:lvl2pPr>
            <a:lvl3pPr lvl="2"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3pPr>
            <a:lvl4pPr lvl="3"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4pPr>
            <a:lvl5pPr lvl="4"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5pPr>
            <a:lvl6pPr lvl="5"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6pPr>
            <a:lvl7pPr lvl="6"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7pPr>
            <a:lvl8pPr lvl="7"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8pPr>
            <a:lvl9pPr lvl="8" algn="ctr" rtl="0">
              <a:spcBef>
                <a:spcPts val="2133"/>
              </a:spcBef>
              <a:spcAft>
                <a:spcPts val="2133"/>
              </a:spcAft>
              <a:buClr>
                <a:schemeClr val="accent1"/>
              </a:buClr>
              <a:buSzPts val="1400"/>
              <a:buFont typeface="Oswald"/>
              <a:buNone/>
              <a:defRPr>
                <a:solidFill>
                  <a:schemeClr val="accent1"/>
                </a:solidFill>
                <a:latin typeface="Oswald"/>
                <a:ea typeface="Oswald"/>
                <a:cs typeface="Oswald"/>
                <a:sym typeface="Oswald"/>
              </a:defRPr>
            </a:lvl9pPr>
          </a:lstStyle>
          <a:p>
            <a:r>
              <a:rPr lang="en-US"/>
              <a:t>Click to edit Master subtitle style</a:t>
            </a:r>
            <a:endParaRPr/>
          </a:p>
        </p:txBody>
      </p:sp>
      <p:sp>
        <p:nvSpPr>
          <p:cNvPr id="86" name="Google Shape;86;p14"/>
          <p:cNvSpPr txBox="1">
            <a:spLocks noGrp="1"/>
          </p:cNvSpPr>
          <p:nvPr>
            <p:ph type="subTitle" idx="5"/>
          </p:nvPr>
        </p:nvSpPr>
        <p:spPr>
          <a:xfrm>
            <a:off x="8099827" y="4453733"/>
            <a:ext cx="3141200" cy="12192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r>
              <a:rPr lang="en-US"/>
              <a:t>Click to edit Master subtitle style</a:t>
            </a:r>
            <a:endParaRPr/>
          </a:p>
        </p:txBody>
      </p:sp>
      <p:sp>
        <p:nvSpPr>
          <p:cNvPr id="87" name="Google Shape;87;p14"/>
          <p:cNvSpPr txBox="1">
            <a:spLocks noGrp="1"/>
          </p:cNvSpPr>
          <p:nvPr>
            <p:ph type="subTitle" idx="6"/>
          </p:nvPr>
        </p:nvSpPr>
        <p:spPr>
          <a:xfrm>
            <a:off x="8099827" y="3660600"/>
            <a:ext cx="1365600" cy="378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1"/>
              </a:buClr>
              <a:buSzPts val="1800"/>
              <a:buFont typeface="Oswald"/>
              <a:buNone/>
              <a:defRPr sz="2400">
                <a:solidFill>
                  <a:schemeClr val="accent1"/>
                </a:solidFill>
                <a:latin typeface="Oswald"/>
                <a:ea typeface="Oswald"/>
                <a:cs typeface="Oswald"/>
                <a:sym typeface="Oswald"/>
              </a:defRPr>
            </a:lvl1pPr>
            <a:lvl2pPr lvl="1" algn="ctr" rtl="0">
              <a:spcBef>
                <a:spcPts val="0"/>
              </a:spcBef>
              <a:spcAft>
                <a:spcPts val="0"/>
              </a:spcAft>
              <a:buClr>
                <a:schemeClr val="accent1"/>
              </a:buClr>
              <a:buSzPts val="1400"/>
              <a:buFont typeface="Oswald"/>
              <a:buNone/>
              <a:defRPr>
                <a:solidFill>
                  <a:schemeClr val="accent1"/>
                </a:solidFill>
                <a:latin typeface="Oswald"/>
                <a:ea typeface="Oswald"/>
                <a:cs typeface="Oswald"/>
                <a:sym typeface="Oswald"/>
              </a:defRPr>
            </a:lvl2pPr>
            <a:lvl3pPr lvl="2"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3pPr>
            <a:lvl4pPr lvl="3"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4pPr>
            <a:lvl5pPr lvl="4"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5pPr>
            <a:lvl6pPr lvl="5"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6pPr>
            <a:lvl7pPr lvl="6"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7pPr>
            <a:lvl8pPr lvl="7"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8pPr>
            <a:lvl9pPr lvl="8" algn="ctr" rtl="0">
              <a:spcBef>
                <a:spcPts val="2133"/>
              </a:spcBef>
              <a:spcAft>
                <a:spcPts val="2133"/>
              </a:spcAft>
              <a:buClr>
                <a:schemeClr val="accent1"/>
              </a:buClr>
              <a:buSzPts val="1400"/>
              <a:buFont typeface="Oswald"/>
              <a:buNone/>
              <a:defRPr>
                <a:solidFill>
                  <a:schemeClr val="accent1"/>
                </a:solidFill>
                <a:latin typeface="Oswald"/>
                <a:ea typeface="Oswald"/>
                <a:cs typeface="Oswald"/>
                <a:sym typeface="Oswald"/>
              </a:defRPr>
            </a:lvl9pPr>
          </a:lstStyle>
          <a:p>
            <a:r>
              <a:rPr lang="en-US"/>
              <a:t>Click to edit Master subtitle style</a:t>
            </a:r>
            <a:endParaRPr/>
          </a:p>
        </p:txBody>
      </p:sp>
      <p:pic>
        <p:nvPicPr>
          <p:cNvPr id="88" name="Google Shape;88;p14"/>
          <p:cNvPicPr preferRelativeResize="0"/>
          <p:nvPr/>
        </p:nvPicPr>
        <p:blipFill rotWithShape="1">
          <a:blip r:embed="rId2">
            <a:alphaModFix/>
          </a:blip>
          <a:srcRect b="69331"/>
          <a:stretch/>
        </p:blipFill>
        <p:spPr>
          <a:xfrm>
            <a:off x="4862333" y="6006834"/>
            <a:ext cx="3141200" cy="869601"/>
          </a:xfrm>
          <a:prstGeom prst="rect">
            <a:avLst/>
          </a:prstGeom>
          <a:noFill/>
          <a:ln>
            <a:noFill/>
          </a:ln>
        </p:spPr>
      </p:pic>
      <p:pic>
        <p:nvPicPr>
          <p:cNvPr id="89" name="Google Shape;89;p14"/>
          <p:cNvPicPr preferRelativeResize="0"/>
          <p:nvPr/>
        </p:nvPicPr>
        <p:blipFill rotWithShape="1">
          <a:blip r:embed="rId3">
            <a:alphaModFix/>
          </a:blip>
          <a:srcRect r="30982"/>
          <a:stretch/>
        </p:blipFill>
        <p:spPr>
          <a:xfrm>
            <a:off x="10301534" y="719333"/>
            <a:ext cx="1890465" cy="2704435"/>
          </a:xfrm>
          <a:prstGeom prst="rect">
            <a:avLst/>
          </a:prstGeom>
          <a:noFill/>
          <a:ln>
            <a:noFill/>
          </a:ln>
        </p:spPr>
      </p:pic>
      <p:pic>
        <p:nvPicPr>
          <p:cNvPr id="90" name="Google Shape;90;p14"/>
          <p:cNvPicPr preferRelativeResize="0"/>
          <p:nvPr/>
        </p:nvPicPr>
        <p:blipFill rotWithShape="1">
          <a:blip r:embed="rId4">
            <a:alphaModFix/>
          </a:blip>
          <a:srcRect l="20413" t="43798"/>
          <a:stretch/>
        </p:blipFill>
        <p:spPr>
          <a:xfrm>
            <a:off x="1" y="0"/>
            <a:ext cx="2587100" cy="1844067"/>
          </a:xfrm>
          <a:prstGeom prst="rect">
            <a:avLst/>
          </a:prstGeom>
          <a:noFill/>
          <a:ln>
            <a:noFill/>
          </a:ln>
        </p:spPr>
      </p:pic>
      <p:sp>
        <p:nvSpPr>
          <p:cNvPr id="2" name="Slide Number Placeholder 6">
            <a:extLst>
              <a:ext uri="{FF2B5EF4-FFF2-40B4-BE49-F238E27FC236}">
                <a16:creationId xmlns:a16="http://schemas.microsoft.com/office/drawing/2014/main" id="{4F1135AC-221A-A2CF-2B2B-5B940E415615}"/>
              </a:ext>
            </a:extLst>
          </p:cNvPr>
          <p:cNvSpPr>
            <a:spLocks noGrp="1"/>
          </p:cNvSpPr>
          <p:nvPr>
            <p:ph type="sldNum" sz="quarter" idx="12"/>
          </p:nvPr>
        </p:nvSpPr>
        <p:spPr>
          <a:xfrm>
            <a:off x="11025187" y="6253838"/>
            <a:ext cx="2743200" cy="365125"/>
          </a:xfrm>
          <a:prstGeom prst="rect">
            <a:avLst/>
          </a:prstGeom>
        </p:spPr>
        <p:txBody>
          <a:bodyPr/>
          <a:lstStyle>
            <a:lvl1pPr>
              <a:defRPr>
                <a:solidFill>
                  <a:schemeClr val="accent1">
                    <a:lumMod val="75000"/>
                    <a:lumOff val="25000"/>
                  </a:schemeClr>
                </a:solidFill>
              </a:defRPr>
            </a:lvl1pPr>
          </a:lstStyle>
          <a:p>
            <a:fld id="{F405B38B-2E0A-46BC-9392-E70CB3DE098D}" type="slidenum">
              <a:rPr lang="en-US" smtClean="0"/>
              <a:t>‹#›</a:t>
            </a:fld>
            <a:endParaRPr lang="en-US"/>
          </a:p>
        </p:txBody>
      </p:sp>
    </p:spTree>
    <p:extLst>
      <p:ext uri="{BB962C8B-B14F-4D97-AF65-F5344CB8AC3E}">
        <p14:creationId xmlns:p14="http://schemas.microsoft.com/office/powerpoint/2010/main" val="293686101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hree columns 2">
  <p:cSld name="Title and three columns 2">
    <p:spTree>
      <p:nvGrpSpPr>
        <p:cNvPr id="1" name="Shape 91"/>
        <p:cNvGrpSpPr/>
        <p:nvPr/>
      </p:nvGrpSpPr>
      <p:grpSpPr>
        <a:xfrm>
          <a:off x="0" y="0"/>
          <a:ext cx="0" cy="0"/>
          <a:chOff x="0" y="0"/>
          <a:chExt cx="0" cy="0"/>
        </a:xfrm>
      </p:grpSpPr>
      <p:sp>
        <p:nvSpPr>
          <p:cNvPr id="92" name="Google Shape;92;p15"/>
          <p:cNvSpPr txBox="1">
            <a:spLocks noGrp="1"/>
          </p:cNvSpPr>
          <p:nvPr>
            <p:ph type="subTitle" idx="1"/>
          </p:nvPr>
        </p:nvSpPr>
        <p:spPr>
          <a:xfrm>
            <a:off x="2616709" y="2485900"/>
            <a:ext cx="3141200" cy="12192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r>
              <a:rPr lang="en-US"/>
              <a:t>Click to edit Master subtitle style</a:t>
            </a:r>
            <a:endParaRPr/>
          </a:p>
        </p:txBody>
      </p:sp>
      <p:sp>
        <p:nvSpPr>
          <p:cNvPr id="93" name="Google Shape;93;p15"/>
          <p:cNvSpPr txBox="1">
            <a:spLocks noGrp="1"/>
          </p:cNvSpPr>
          <p:nvPr>
            <p:ph type="subTitle" idx="2"/>
          </p:nvPr>
        </p:nvSpPr>
        <p:spPr>
          <a:xfrm>
            <a:off x="882185" y="2709140"/>
            <a:ext cx="1365600" cy="3780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1"/>
              </a:buClr>
              <a:buSzPts val="1800"/>
              <a:buFont typeface="Oswald"/>
              <a:buNone/>
              <a:defRPr sz="2400">
                <a:solidFill>
                  <a:schemeClr val="accent1"/>
                </a:solidFill>
                <a:latin typeface="Oswald"/>
                <a:ea typeface="Oswald"/>
                <a:cs typeface="Oswald"/>
                <a:sym typeface="Oswald"/>
              </a:defRPr>
            </a:lvl1pPr>
            <a:lvl2pPr lvl="1" algn="ctr" rtl="0">
              <a:spcBef>
                <a:spcPts val="0"/>
              </a:spcBef>
              <a:spcAft>
                <a:spcPts val="0"/>
              </a:spcAft>
              <a:buClr>
                <a:schemeClr val="accent1"/>
              </a:buClr>
              <a:buSzPts val="1400"/>
              <a:buFont typeface="Oswald"/>
              <a:buNone/>
              <a:defRPr>
                <a:solidFill>
                  <a:schemeClr val="accent1"/>
                </a:solidFill>
                <a:latin typeface="Oswald"/>
                <a:ea typeface="Oswald"/>
                <a:cs typeface="Oswald"/>
                <a:sym typeface="Oswald"/>
              </a:defRPr>
            </a:lvl2pPr>
            <a:lvl3pPr lvl="2"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3pPr>
            <a:lvl4pPr lvl="3"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4pPr>
            <a:lvl5pPr lvl="4"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5pPr>
            <a:lvl6pPr lvl="5"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6pPr>
            <a:lvl7pPr lvl="6"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7pPr>
            <a:lvl8pPr lvl="7"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8pPr>
            <a:lvl9pPr lvl="8" algn="ctr" rtl="0">
              <a:spcBef>
                <a:spcPts val="2133"/>
              </a:spcBef>
              <a:spcAft>
                <a:spcPts val="2133"/>
              </a:spcAft>
              <a:buClr>
                <a:schemeClr val="accent1"/>
              </a:buClr>
              <a:buSzPts val="1400"/>
              <a:buFont typeface="Oswald"/>
              <a:buNone/>
              <a:defRPr>
                <a:solidFill>
                  <a:schemeClr val="accent1"/>
                </a:solidFill>
                <a:latin typeface="Oswald"/>
                <a:ea typeface="Oswald"/>
                <a:cs typeface="Oswald"/>
                <a:sym typeface="Oswald"/>
              </a:defRPr>
            </a:lvl9pPr>
          </a:lstStyle>
          <a:p>
            <a:r>
              <a:rPr lang="en-US"/>
              <a:t>Click to edit Master subtitle style</a:t>
            </a:r>
            <a:endParaRPr/>
          </a:p>
        </p:txBody>
      </p:sp>
      <p:sp>
        <p:nvSpPr>
          <p:cNvPr id="94" name="Google Shape;94;p15"/>
          <p:cNvSpPr txBox="1">
            <a:spLocks noGrp="1"/>
          </p:cNvSpPr>
          <p:nvPr>
            <p:ph type="subTitle" idx="3"/>
          </p:nvPr>
        </p:nvSpPr>
        <p:spPr>
          <a:xfrm>
            <a:off x="2616709" y="4923233"/>
            <a:ext cx="3141200" cy="12192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r>
              <a:rPr lang="en-US"/>
              <a:t>Click to edit Master subtitle style</a:t>
            </a:r>
            <a:endParaRPr/>
          </a:p>
        </p:txBody>
      </p:sp>
      <p:sp>
        <p:nvSpPr>
          <p:cNvPr id="95" name="Google Shape;95;p15"/>
          <p:cNvSpPr txBox="1">
            <a:spLocks noGrp="1"/>
          </p:cNvSpPr>
          <p:nvPr>
            <p:ph type="subTitle" idx="4"/>
          </p:nvPr>
        </p:nvSpPr>
        <p:spPr>
          <a:xfrm>
            <a:off x="882185" y="5151033"/>
            <a:ext cx="1365600" cy="3780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1"/>
              </a:buClr>
              <a:buSzPts val="1800"/>
              <a:buFont typeface="Oswald"/>
              <a:buNone/>
              <a:defRPr sz="2400">
                <a:solidFill>
                  <a:schemeClr val="accent1"/>
                </a:solidFill>
                <a:latin typeface="Oswald"/>
                <a:ea typeface="Oswald"/>
                <a:cs typeface="Oswald"/>
                <a:sym typeface="Oswald"/>
              </a:defRPr>
            </a:lvl1pPr>
            <a:lvl2pPr lvl="1" algn="ctr" rtl="0">
              <a:spcBef>
                <a:spcPts val="0"/>
              </a:spcBef>
              <a:spcAft>
                <a:spcPts val="0"/>
              </a:spcAft>
              <a:buClr>
                <a:schemeClr val="accent1"/>
              </a:buClr>
              <a:buSzPts val="1400"/>
              <a:buFont typeface="Oswald"/>
              <a:buNone/>
              <a:defRPr>
                <a:solidFill>
                  <a:schemeClr val="accent1"/>
                </a:solidFill>
                <a:latin typeface="Oswald"/>
                <a:ea typeface="Oswald"/>
                <a:cs typeface="Oswald"/>
                <a:sym typeface="Oswald"/>
              </a:defRPr>
            </a:lvl2pPr>
            <a:lvl3pPr lvl="2"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3pPr>
            <a:lvl4pPr lvl="3"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4pPr>
            <a:lvl5pPr lvl="4"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5pPr>
            <a:lvl6pPr lvl="5"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6pPr>
            <a:lvl7pPr lvl="6"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7pPr>
            <a:lvl8pPr lvl="7"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8pPr>
            <a:lvl9pPr lvl="8" algn="ctr" rtl="0">
              <a:spcBef>
                <a:spcPts val="2133"/>
              </a:spcBef>
              <a:spcAft>
                <a:spcPts val="2133"/>
              </a:spcAft>
              <a:buClr>
                <a:schemeClr val="accent1"/>
              </a:buClr>
              <a:buSzPts val="1400"/>
              <a:buFont typeface="Oswald"/>
              <a:buNone/>
              <a:defRPr>
                <a:solidFill>
                  <a:schemeClr val="accent1"/>
                </a:solidFill>
                <a:latin typeface="Oswald"/>
                <a:ea typeface="Oswald"/>
                <a:cs typeface="Oswald"/>
                <a:sym typeface="Oswald"/>
              </a:defRPr>
            </a:lvl9pPr>
          </a:lstStyle>
          <a:p>
            <a:r>
              <a:rPr lang="en-US"/>
              <a:t>Click to edit Master subtitle style</a:t>
            </a:r>
            <a:endParaRPr/>
          </a:p>
        </p:txBody>
      </p:sp>
      <p:sp>
        <p:nvSpPr>
          <p:cNvPr id="96" name="Google Shape;96;p15"/>
          <p:cNvSpPr txBox="1">
            <a:spLocks noGrp="1"/>
          </p:cNvSpPr>
          <p:nvPr>
            <p:ph type="subTitle" idx="5"/>
          </p:nvPr>
        </p:nvSpPr>
        <p:spPr>
          <a:xfrm>
            <a:off x="6426164" y="3704567"/>
            <a:ext cx="3141200" cy="1219200"/>
          </a:xfrm>
          <a:prstGeom prst="rect">
            <a:avLst/>
          </a:prstGeom>
        </p:spPr>
        <p:txBody>
          <a:bodyPr spcFirstLastPara="1" wrap="square" lIns="91425" tIns="91425" rIns="91425" bIns="91425" anchor="ctr" anchorCtr="0">
            <a:noAutofit/>
          </a:bodyPr>
          <a:lstStyle>
            <a:lvl1pPr lvl="0" algn="r" rtl="0">
              <a:spcBef>
                <a:spcPts val="0"/>
              </a:spcBef>
              <a:spcAft>
                <a:spcPts val="0"/>
              </a:spcAft>
              <a:buNone/>
              <a:defRPr/>
            </a:lvl1pPr>
            <a:lvl2pPr lvl="1" algn="r" rtl="0">
              <a:spcBef>
                <a:spcPts val="0"/>
              </a:spcBef>
              <a:spcAft>
                <a:spcPts val="0"/>
              </a:spcAft>
              <a:buNone/>
              <a:defRPr/>
            </a:lvl2pPr>
            <a:lvl3pPr lvl="2" algn="r" rtl="0">
              <a:spcBef>
                <a:spcPts val="0"/>
              </a:spcBef>
              <a:spcAft>
                <a:spcPts val="0"/>
              </a:spcAft>
              <a:buNone/>
              <a:defRPr/>
            </a:lvl3pPr>
            <a:lvl4pPr lvl="3" algn="r" rtl="0">
              <a:spcBef>
                <a:spcPts val="0"/>
              </a:spcBef>
              <a:spcAft>
                <a:spcPts val="0"/>
              </a:spcAft>
              <a:buNone/>
              <a:defRPr/>
            </a:lvl4pPr>
            <a:lvl5pPr lvl="4" algn="r" rtl="0">
              <a:spcBef>
                <a:spcPts val="0"/>
              </a:spcBef>
              <a:spcAft>
                <a:spcPts val="0"/>
              </a:spcAft>
              <a:buNone/>
              <a:defRPr/>
            </a:lvl5pPr>
            <a:lvl6pPr lvl="5" algn="r" rtl="0">
              <a:spcBef>
                <a:spcPts val="0"/>
              </a:spcBef>
              <a:spcAft>
                <a:spcPts val="0"/>
              </a:spcAft>
              <a:buNone/>
              <a:defRPr/>
            </a:lvl6pPr>
            <a:lvl7pPr lvl="6" algn="r" rtl="0">
              <a:spcBef>
                <a:spcPts val="0"/>
              </a:spcBef>
              <a:spcAft>
                <a:spcPts val="0"/>
              </a:spcAft>
              <a:buNone/>
              <a:defRPr/>
            </a:lvl7pPr>
            <a:lvl8pPr lvl="7" algn="r" rtl="0">
              <a:spcBef>
                <a:spcPts val="0"/>
              </a:spcBef>
              <a:spcAft>
                <a:spcPts val="0"/>
              </a:spcAft>
              <a:buNone/>
              <a:defRPr/>
            </a:lvl8pPr>
            <a:lvl9pPr lvl="8" algn="r" rtl="0">
              <a:spcBef>
                <a:spcPts val="0"/>
              </a:spcBef>
              <a:spcAft>
                <a:spcPts val="0"/>
              </a:spcAft>
              <a:buNone/>
              <a:defRPr/>
            </a:lvl9pPr>
          </a:lstStyle>
          <a:p>
            <a:r>
              <a:rPr lang="en-US"/>
              <a:t>Click to edit Master subtitle style</a:t>
            </a:r>
            <a:endParaRPr/>
          </a:p>
        </p:txBody>
      </p:sp>
      <p:sp>
        <p:nvSpPr>
          <p:cNvPr id="97" name="Google Shape;97;p15"/>
          <p:cNvSpPr txBox="1">
            <a:spLocks noGrp="1"/>
          </p:cNvSpPr>
          <p:nvPr>
            <p:ph type="subTitle" idx="6"/>
          </p:nvPr>
        </p:nvSpPr>
        <p:spPr>
          <a:xfrm>
            <a:off x="9944215" y="3930087"/>
            <a:ext cx="1365600" cy="378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1"/>
              </a:buClr>
              <a:buSzPts val="1800"/>
              <a:buFont typeface="Oswald"/>
              <a:buNone/>
              <a:defRPr sz="2400">
                <a:solidFill>
                  <a:schemeClr val="accent1"/>
                </a:solidFill>
                <a:latin typeface="Oswald"/>
                <a:ea typeface="Oswald"/>
                <a:cs typeface="Oswald"/>
                <a:sym typeface="Oswald"/>
              </a:defRPr>
            </a:lvl1pPr>
            <a:lvl2pPr lvl="1" algn="ctr" rtl="0">
              <a:spcBef>
                <a:spcPts val="0"/>
              </a:spcBef>
              <a:spcAft>
                <a:spcPts val="0"/>
              </a:spcAft>
              <a:buClr>
                <a:schemeClr val="accent1"/>
              </a:buClr>
              <a:buSzPts val="1400"/>
              <a:buFont typeface="Oswald"/>
              <a:buNone/>
              <a:defRPr>
                <a:solidFill>
                  <a:schemeClr val="accent1"/>
                </a:solidFill>
                <a:latin typeface="Oswald"/>
                <a:ea typeface="Oswald"/>
                <a:cs typeface="Oswald"/>
                <a:sym typeface="Oswald"/>
              </a:defRPr>
            </a:lvl2pPr>
            <a:lvl3pPr lvl="2"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3pPr>
            <a:lvl4pPr lvl="3"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4pPr>
            <a:lvl5pPr lvl="4"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5pPr>
            <a:lvl6pPr lvl="5"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6pPr>
            <a:lvl7pPr lvl="6"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7pPr>
            <a:lvl8pPr lvl="7"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8pPr>
            <a:lvl9pPr lvl="8" algn="ctr" rtl="0">
              <a:spcBef>
                <a:spcPts val="2133"/>
              </a:spcBef>
              <a:spcAft>
                <a:spcPts val="2133"/>
              </a:spcAft>
              <a:buClr>
                <a:schemeClr val="accent1"/>
              </a:buClr>
              <a:buSzPts val="1400"/>
              <a:buFont typeface="Oswald"/>
              <a:buNone/>
              <a:defRPr>
                <a:solidFill>
                  <a:schemeClr val="accent1"/>
                </a:solidFill>
                <a:latin typeface="Oswald"/>
                <a:ea typeface="Oswald"/>
                <a:cs typeface="Oswald"/>
                <a:sym typeface="Oswald"/>
              </a:defRPr>
            </a:lvl9pPr>
          </a:lstStyle>
          <a:p>
            <a:r>
              <a:rPr lang="en-US"/>
              <a:t>Click to edit Master subtitle style</a:t>
            </a:r>
            <a:endParaRPr/>
          </a:p>
        </p:txBody>
      </p:sp>
      <p:sp>
        <p:nvSpPr>
          <p:cNvPr id="98" name="Google Shape;98;p15"/>
          <p:cNvSpPr txBox="1">
            <a:spLocks noGrp="1"/>
          </p:cNvSpPr>
          <p:nvPr>
            <p:ph type="title"/>
          </p:nvPr>
        </p:nvSpPr>
        <p:spPr>
          <a:xfrm>
            <a:off x="950967" y="719333"/>
            <a:ext cx="10290000" cy="7560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accent1"/>
              </a:buClr>
              <a:buSzPts val="3500"/>
              <a:buNone/>
              <a:defRPr sz="4667">
                <a:solidFill>
                  <a:schemeClr val="accent1"/>
                </a:solidFill>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r>
              <a:rPr lang="en-US"/>
              <a:t>Click to edit Master title style</a:t>
            </a:r>
            <a:endParaRPr/>
          </a:p>
        </p:txBody>
      </p:sp>
      <p:pic>
        <p:nvPicPr>
          <p:cNvPr id="99" name="Google Shape;99;p15"/>
          <p:cNvPicPr preferRelativeResize="0"/>
          <p:nvPr/>
        </p:nvPicPr>
        <p:blipFill rotWithShape="1">
          <a:blip r:embed="rId2">
            <a:alphaModFix/>
          </a:blip>
          <a:srcRect l="59402" b="52736"/>
          <a:stretch/>
        </p:blipFill>
        <p:spPr>
          <a:xfrm>
            <a:off x="-1" y="5280067"/>
            <a:ext cx="1478600" cy="1577932"/>
          </a:xfrm>
          <a:prstGeom prst="rect">
            <a:avLst/>
          </a:prstGeom>
          <a:noFill/>
          <a:ln>
            <a:noFill/>
          </a:ln>
        </p:spPr>
      </p:pic>
      <p:pic>
        <p:nvPicPr>
          <p:cNvPr id="100" name="Google Shape;100;p15"/>
          <p:cNvPicPr preferRelativeResize="0"/>
          <p:nvPr/>
        </p:nvPicPr>
        <p:blipFill rotWithShape="1">
          <a:blip r:embed="rId3">
            <a:alphaModFix/>
          </a:blip>
          <a:srcRect t="43677"/>
          <a:stretch/>
        </p:blipFill>
        <p:spPr>
          <a:xfrm>
            <a:off x="3107901" y="-6"/>
            <a:ext cx="3642065" cy="2070465"/>
          </a:xfrm>
          <a:prstGeom prst="rect">
            <a:avLst/>
          </a:prstGeom>
          <a:noFill/>
          <a:ln>
            <a:noFill/>
          </a:ln>
        </p:spPr>
      </p:pic>
      <p:pic>
        <p:nvPicPr>
          <p:cNvPr id="101" name="Google Shape;101;p15"/>
          <p:cNvPicPr preferRelativeResize="0"/>
          <p:nvPr/>
        </p:nvPicPr>
        <p:blipFill rotWithShape="1">
          <a:blip r:embed="rId4">
            <a:alphaModFix/>
          </a:blip>
          <a:srcRect b="48870"/>
          <a:stretch/>
        </p:blipFill>
        <p:spPr>
          <a:xfrm>
            <a:off x="7908567" y="5169470"/>
            <a:ext cx="3720535" cy="1706965"/>
          </a:xfrm>
          <a:prstGeom prst="rect">
            <a:avLst/>
          </a:prstGeom>
          <a:noFill/>
          <a:ln>
            <a:noFill/>
          </a:ln>
        </p:spPr>
      </p:pic>
      <p:sp>
        <p:nvSpPr>
          <p:cNvPr id="2" name="Slide Number Placeholder 6">
            <a:extLst>
              <a:ext uri="{FF2B5EF4-FFF2-40B4-BE49-F238E27FC236}">
                <a16:creationId xmlns:a16="http://schemas.microsoft.com/office/drawing/2014/main" id="{925BD317-2A08-D491-9B6E-7CECB8F28C14}"/>
              </a:ext>
            </a:extLst>
          </p:cNvPr>
          <p:cNvSpPr>
            <a:spLocks noGrp="1"/>
          </p:cNvSpPr>
          <p:nvPr>
            <p:ph type="sldNum" sz="quarter" idx="12"/>
          </p:nvPr>
        </p:nvSpPr>
        <p:spPr>
          <a:xfrm>
            <a:off x="11025187" y="6253838"/>
            <a:ext cx="2743200" cy="365125"/>
          </a:xfrm>
          <a:prstGeom prst="rect">
            <a:avLst/>
          </a:prstGeom>
        </p:spPr>
        <p:txBody>
          <a:bodyPr/>
          <a:lstStyle>
            <a:lvl1pPr>
              <a:defRPr>
                <a:solidFill>
                  <a:schemeClr val="accent1">
                    <a:lumMod val="75000"/>
                    <a:lumOff val="25000"/>
                  </a:schemeClr>
                </a:solidFill>
              </a:defRPr>
            </a:lvl1pPr>
          </a:lstStyle>
          <a:p>
            <a:fld id="{F405B38B-2E0A-46BC-9392-E70CB3DE098D}" type="slidenum">
              <a:rPr lang="en-US" smtClean="0"/>
              <a:t>‹#›</a:t>
            </a:fld>
            <a:endParaRPr lang="en-US"/>
          </a:p>
        </p:txBody>
      </p:sp>
    </p:spTree>
    <p:extLst>
      <p:ext uri="{BB962C8B-B14F-4D97-AF65-F5344CB8AC3E}">
        <p14:creationId xmlns:p14="http://schemas.microsoft.com/office/powerpoint/2010/main" val="421401276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able of content 1">
  <p:cSld name="Table of content 1">
    <p:bg>
      <p:bgPr>
        <a:solidFill>
          <a:schemeClr val="dk1"/>
        </a:solidFill>
        <a:effectLst/>
      </p:bgPr>
    </p:bg>
    <p:spTree>
      <p:nvGrpSpPr>
        <p:cNvPr id="1" name="Shape 119"/>
        <p:cNvGrpSpPr/>
        <p:nvPr/>
      </p:nvGrpSpPr>
      <p:grpSpPr>
        <a:xfrm>
          <a:off x="0" y="0"/>
          <a:ext cx="0" cy="0"/>
          <a:chOff x="0" y="0"/>
          <a:chExt cx="0" cy="0"/>
        </a:xfrm>
      </p:grpSpPr>
      <p:sp>
        <p:nvSpPr>
          <p:cNvPr id="120" name="Google Shape;120;p17"/>
          <p:cNvSpPr txBox="1">
            <a:spLocks noGrp="1"/>
          </p:cNvSpPr>
          <p:nvPr>
            <p:ph type="title" hasCustomPrompt="1"/>
          </p:nvPr>
        </p:nvSpPr>
        <p:spPr>
          <a:xfrm>
            <a:off x="769201" y="2064836"/>
            <a:ext cx="840000" cy="7080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5"/>
              </a:buClr>
              <a:buSzPts val="2400"/>
              <a:buNone/>
              <a:defRPr sz="3200"/>
            </a:lvl1pPr>
            <a:lvl2pPr lvl="1" algn="ctr" rtl="0">
              <a:spcBef>
                <a:spcPts val="0"/>
              </a:spcBef>
              <a:spcAft>
                <a:spcPts val="0"/>
              </a:spcAft>
              <a:buClr>
                <a:schemeClr val="accent5"/>
              </a:buClr>
              <a:buSzPts val="3200"/>
              <a:buNone/>
              <a:defRPr sz="4267">
                <a:solidFill>
                  <a:schemeClr val="accent5"/>
                </a:solidFill>
              </a:defRPr>
            </a:lvl2pPr>
            <a:lvl3pPr lvl="2" algn="ctr" rtl="0">
              <a:spcBef>
                <a:spcPts val="0"/>
              </a:spcBef>
              <a:spcAft>
                <a:spcPts val="0"/>
              </a:spcAft>
              <a:buClr>
                <a:schemeClr val="accent5"/>
              </a:buClr>
              <a:buSzPts val="3200"/>
              <a:buNone/>
              <a:defRPr sz="4267">
                <a:solidFill>
                  <a:schemeClr val="accent5"/>
                </a:solidFill>
              </a:defRPr>
            </a:lvl3pPr>
            <a:lvl4pPr lvl="3" algn="ctr" rtl="0">
              <a:spcBef>
                <a:spcPts val="0"/>
              </a:spcBef>
              <a:spcAft>
                <a:spcPts val="0"/>
              </a:spcAft>
              <a:buClr>
                <a:schemeClr val="accent5"/>
              </a:buClr>
              <a:buSzPts val="3200"/>
              <a:buNone/>
              <a:defRPr sz="4267">
                <a:solidFill>
                  <a:schemeClr val="accent5"/>
                </a:solidFill>
              </a:defRPr>
            </a:lvl4pPr>
            <a:lvl5pPr lvl="4" algn="ctr" rtl="0">
              <a:spcBef>
                <a:spcPts val="0"/>
              </a:spcBef>
              <a:spcAft>
                <a:spcPts val="0"/>
              </a:spcAft>
              <a:buClr>
                <a:schemeClr val="accent5"/>
              </a:buClr>
              <a:buSzPts val="3200"/>
              <a:buNone/>
              <a:defRPr sz="4267">
                <a:solidFill>
                  <a:schemeClr val="accent5"/>
                </a:solidFill>
              </a:defRPr>
            </a:lvl5pPr>
            <a:lvl6pPr lvl="5" algn="ctr" rtl="0">
              <a:spcBef>
                <a:spcPts val="0"/>
              </a:spcBef>
              <a:spcAft>
                <a:spcPts val="0"/>
              </a:spcAft>
              <a:buClr>
                <a:schemeClr val="accent5"/>
              </a:buClr>
              <a:buSzPts val="3200"/>
              <a:buNone/>
              <a:defRPr sz="4267">
                <a:solidFill>
                  <a:schemeClr val="accent5"/>
                </a:solidFill>
              </a:defRPr>
            </a:lvl6pPr>
            <a:lvl7pPr lvl="6" algn="ctr" rtl="0">
              <a:spcBef>
                <a:spcPts val="0"/>
              </a:spcBef>
              <a:spcAft>
                <a:spcPts val="0"/>
              </a:spcAft>
              <a:buClr>
                <a:schemeClr val="accent5"/>
              </a:buClr>
              <a:buSzPts val="3200"/>
              <a:buNone/>
              <a:defRPr sz="4267">
                <a:solidFill>
                  <a:schemeClr val="accent5"/>
                </a:solidFill>
              </a:defRPr>
            </a:lvl7pPr>
            <a:lvl8pPr lvl="7" algn="ctr" rtl="0">
              <a:spcBef>
                <a:spcPts val="0"/>
              </a:spcBef>
              <a:spcAft>
                <a:spcPts val="0"/>
              </a:spcAft>
              <a:buClr>
                <a:schemeClr val="accent5"/>
              </a:buClr>
              <a:buSzPts val="3200"/>
              <a:buNone/>
              <a:defRPr sz="4267">
                <a:solidFill>
                  <a:schemeClr val="accent5"/>
                </a:solidFill>
              </a:defRPr>
            </a:lvl8pPr>
            <a:lvl9pPr lvl="8" algn="ctr" rtl="0">
              <a:spcBef>
                <a:spcPts val="0"/>
              </a:spcBef>
              <a:spcAft>
                <a:spcPts val="0"/>
              </a:spcAft>
              <a:buClr>
                <a:schemeClr val="accent5"/>
              </a:buClr>
              <a:buSzPts val="3200"/>
              <a:buNone/>
              <a:defRPr sz="4267">
                <a:solidFill>
                  <a:schemeClr val="accent5"/>
                </a:solidFill>
              </a:defRPr>
            </a:lvl9pPr>
          </a:lstStyle>
          <a:p>
            <a:r>
              <a:t>xx%</a:t>
            </a:r>
          </a:p>
        </p:txBody>
      </p:sp>
      <p:sp>
        <p:nvSpPr>
          <p:cNvPr id="121" name="Google Shape;121;p17"/>
          <p:cNvSpPr txBox="1">
            <a:spLocks noGrp="1"/>
          </p:cNvSpPr>
          <p:nvPr>
            <p:ph type="subTitle" idx="1"/>
          </p:nvPr>
        </p:nvSpPr>
        <p:spPr>
          <a:xfrm>
            <a:off x="1609199" y="2064836"/>
            <a:ext cx="2711200" cy="594400"/>
          </a:xfrm>
          <a:prstGeom prst="rect">
            <a:avLst/>
          </a:prstGeom>
        </p:spPr>
        <p:txBody>
          <a:bodyPr spcFirstLastPara="1" wrap="square" lIns="91425" tIns="91425" rIns="91425" bIns="91425" anchor="t" anchorCtr="0">
            <a:noAutofit/>
          </a:bodyPr>
          <a:lstStyle>
            <a:lvl1pPr lvl="0" rtl="0">
              <a:spcBef>
                <a:spcPts val="0"/>
              </a:spcBef>
              <a:spcAft>
                <a:spcPts val="0"/>
              </a:spcAft>
              <a:buNone/>
              <a:defRPr sz="2400">
                <a:solidFill>
                  <a:schemeClr val="lt1"/>
                </a:solidFill>
                <a:latin typeface="Oswald"/>
                <a:ea typeface="Oswald"/>
                <a:cs typeface="Oswald"/>
                <a:sym typeface="Oswald"/>
              </a:defRPr>
            </a:lvl1pPr>
            <a:lvl2pPr lvl="1" rtl="0">
              <a:spcBef>
                <a:spcPts val="2133"/>
              </a:spcBef>
              <a:spcAft>
                <a:spcPts val="0"/>
              </a:spcAft>
              <a:buNone/>
              <a:defRPr sz="2400">
                <a:solidFill>
                  <a:schemeClr val="lt1"/>
                </a:solidFill>
                <a:latin typeface="Oswald"/>
                <a:ea typeface="Oswald"/>
                <a:cs typeface="Oswald"/>
                <a:sym typeface="Oswald"/>
              </a:defRPr>
            </a:lvl2pPr>
            <a:lvl3pPr lvl="2" rtl="0">
              <a:spcBef>
                <a:spcPts val="2133"/>
              </a:spcBef>
              <a:spcAft>
                <a:spcPts val="0"/>
              </a:spcAft>
              <a:buNone/>
              <a:defRPr sz="2400">
                <a:solidFill>
                  <a:schemeClr val="lt1"/>
                </a:solidFill>
                <a:latin typeface="Oswald"/>
                <a:ea typeface="Oswald"/>
                <a:cs typeface="Oswald"/>
                <a:sym typeface="Oswald"/>
              </a:defRPr>
            </a:lvl3pPr>
            <a:lvl4pPr lvl="3" rtl="0">
              <a:spcBef>
                <a:spcPts val="2133"/>
              </a:spcBef>
              <a:spcAft>
                <a:spcPts val="0"/>
              </a:spcAft>
              <a:buNone/>
              <a:defRPr sz="2400">
                <a:solidFill>
                  <a:schemeClr val="lt1"/>
                </a:solidFill>
                <a:latin typeface="Oswald"/>
                <a:ea typeface="Oswald"/>
                <a:cs typeface="Oswald"/>
                <a:sym typeface="Oswald"/>
              </a:defRPr>
            </a:lvl4pPr>
            <a:lvl5pPr lvl="4" rtl="0">
              <a:spcBef>
                <a:spcPts val="2133"/>
              </a:spcBef>
              <a:spcAft>
                <a:spcPts val="0"/>
              </a:spcAft>
              <a:buNone/>
              <a:defRPr sz="2400">
                <a:solidFill>
                  <a:schemeClr val="lt1"/>
                </a:solidFill>
                <a:latin typeface="Oswald"/>
                <a:ea typeface="Oswald"/>
                <a:cs typeface="Oswald"/>
                <a:sym typeface="Oswald"/>
              </a:defRPr>
            </a:lvl5pPr>
            <a:lvl6pPr lvl="5" rtl="0">
              <a:spcBef>
                <a:spcPts val="2133"/>
              </a:spcBef>
              <a:spcAft>
                <a:spcPts val="0"/>
              </a:spcAft>
              <a:buNone/>
              <a:defRPr sz="2400">
                <a:solidFill>
                  <a:schemeClr val="lt1"/>
                </a:solidFill>
                <a:latin typeface="Oswald"/>
                <a:ea typeface="Oswald"/>
                <a:cs typeface="Oswald"/>
                <a:sym typeface="Oswald"/>
              </a:defRPr>
            </a:lvl6pPr>
            <a:lvl7pPr lvl="6" rtl="0">
              <a:spcBef>
                <a:spcPts val="2133"/>
              </a:spcBef>
              <a:spcAft>
                <a:spcPts val="0"/>
              </a:spcAft>
              <a:buNone/>
              <a:defRPr sz="2400">
                <a:solidFill>
                  <a:schemeClr val="lt1"/>
                </a:solidFill>
                <a:latin typeface="Oswald"/>
                <a:ea typeface="Oswald"/>
                <a:cs typeface="Oswald"/>
                <a:sym typeface="Oswald"/>
              </a:defRPr>
            </a:lvl7pPr>
            <a:lvl8pPr lvl="7" rtl="0">
              <a:spcBef>
                <a:spcPts val="2133"/>
              </a:spcBef>
              <a:spcAft>
                <a:spcPts val="0"/>
              </a:spcAft>
              <a:buNone/>
              <a:defRPr sz="2400">
                <a:solidFill>
                  <a:schemeClr val="lt1"/>
                </a:solidFill>
                <a:latin typeface="Oswald"/>
                <a:ea typeface="Oswald"/>
                <a:cs typeface="Oswald"/>
                <a:sym typeface="Oswald"/>
              </a:defRPr>
            </a:lvl8pPr>
            <a:lvl9pPr lvl="8" rtl="0">
              <a:spcBef>
                <a:spcPts val="2133"/>
              </a:spcBef>
              <a:spcAft>
                <a:spcPts val="2133"/>
              </a:spcAft>
              <a:buNone/>
              <a:defRPr sz="2400">
                <a:solidFill>
                  <a:schemeClr val="lt1"/>
                </a:solidFill>
                <a:latin typeface="Oswald"/>
                <a:ea typeface="Oswald"/>
                <a:cs typeface="Oswald"/>
                <a:sym typeface="Oswald"/>
              </a:defRPr>
            </a:lvl9pPr>
          </a:lstStyle>
          <a:p>
            <a:r>
              <a:rPr lang="en-US"/>
              <a:t>Click to edit Master subtitle style</a:t>
            </a:r>
            <a:endParaRPr/>
          </a:p>
        </p:txBody>
      </p:sp>
      <p:sp>
        <p:nvSpPr>
          <p:cNvPr id="122" name="Google Shape;122;p17"/>
          <p:cNvSpPr txBox="1">
            <a:spLocks noGrp="1"/>
          </p:cNvSpPr>
          <p:nvPr>
            <p:ph type="subTitle" idx="2"/>
          </p:nvPr>
        </p:nvSpPr>
        <p:spPr>
          <a:xfrm>
            <a:off x="1609188" y="2993436"/>
            <a:ext cx="2250400" cy="891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867">
                <a:solidFill>
                  <a:schemeClr val="lt1"/>
                </a:solidFill>
              </a:defRPr>
            </a:lvl1pPr>
            <a:lvl2pPr lvl="1" rtl="0">
              <a:lnSpc>
                <a:spcPct val="100000"/>
              </a:lnSpc>
              <a:spcBef>
                <a:spcPts val="0"/>
              </a:spcBef>
              <a:spcAft>
                <a:spcPts val="0"/>
              </a:spcAft>
              <a:buNone/>
              <a:defRPr sz="1867">
                <a:solidFill>
                  <a:schemeClr val="lt1"/>
                </a:solidFill>
              </a:defRPr>
            </a:lvl2pPr>
            <a:lvl3pPr lvl="2" rtl="0">
              <a:lnSpc>
                <a:spcPct val="100000"/>
              </a:lnSpc>
              <a:spcBef>
                <a:spcPts val="0"/>
              </a:spcBef>
              <a:spcAft>
                <a:spcPts val="0"/>
              </a:spcAft>
              <a:buNone/>
              <a:defRPr sz="1867">
                <a:solidFill>
                  <a:schemeClr val="lt1"/>
                </a:solidFill>
              </a:defRPr>
            </a:lvl3pPr>
            <a:lvl4pPr lvl="3" rtl="0">
              <a:lnSpc>
                <a:spcPct val="100000"/>
              </a:lnSpc>
              <a:spcBef>
                <a:spcPts val="0"/>
              </a:spcBef>
              <a:spcAft>
                <a:spcPts val="0"/>
              </a:spcAft>
              <a:buNone/>
              <a:defRPr sz="1867">
                <a:solidFill>
                  <a:schemeClr val="lt1"/>
                </a:solidFill>
              </a:defRPr>
            </a:lvl4pPr>
            <a:lvl5pPr lvl="4" rtl="0">
              <a:lnSpc>
                <a:spcPct val="100000"/>
              </a:lnSpc>
              <a:spcBef>
                <a:spcPts val="0"/>
              </a:spcBef>
              <a:spcAft>
                <a:spcPts val="0"/>
              </a:spcAft>
              <a:buNone/>
              <a:defRPr sz="1867">
                <a:solidFill>
                  <a:schemeClr val="lt1"/>
                </a:solidFill>
              </a:defRPr>
            </a:lvl5pPr>
            <a:lvl6pPr lvl="5" rtl="0">
              <a:lnSpc>
                <a:spcPct val="100000"/>
              </a:lnSpc>
              <a:spcBef>
                <a:spcPts val="0"/>
              </a:spcBef>
              <a:spcAft>
                <a:spcPts val="0"/>
              </a:spcAft>
              <a:buNone/>
              <a:defRPr sz="1867">
                <a:solidFill>
                  <a:schemeClr val="lt1"/>
                </a:solidFill>
              </a:defRPr>
            </a:lvl6pPr>
            <a:lvl7pPr lvl="6" rtl="0">
              <a:lnSpc>
                <a:spcPct val="100000"/>
              </a:lnSpc>
              <a:spcBef>
                <a:spcPts val="0"/>
              </a:spcBef>
              <a:spcAft>
                <a:spcPts val="0"/>
              </a:spcAft>
              <a:buNone/>
              <a:defRPr sz="1867">
                <a:solidFill>
                  <a:schemeClr val="lt1"/>
                </a:solidFill>
              </a:defRPr>
            </a:lvl7pPr>
            <a:lvl8pPr lvl="7" rtl="0">
              <a:lnSpc>
                <a:spcPct val="100000"/>
              </a:lnSpc>
              <a:spcBef>
                <a:spcPts val="0"/>
              </a:spcBef>
              <a:spcAft>
                <a:spcPts val="0"/>
              </a:spcAft>
              <a:buNone/>
              <a:defRPr sz="1867">
                <a:solidFill>
                  <a:schemeClr val="lt1"/>
                </a:solidFill>
              </a:defRPr>
            </a:lvl8pPr>
            <a:lvl9pPr lvl="8" rtl="0">
              <a:lnSpc>
                <a:spcPct val="100000"/>
              </a:lnSpc>
              <a:spcBef>
                <a:spcPts val="0"/>
              </a:spcBef>
              <a:spcAft>
                <a:spcPts val="0"/>
              </a:spcAft>
              <a:buNone/>
              <a:defRPr sz="1867">
                <a:solidFill>
                  <a:schemeClr val="lt1"/>
                </a:solidFill>
              </a:defRPr>
            </a:lvl9pPr>
          </a:lstStyle>
          <a:p>
            <a:r>
              <a:rPr lang="en-US"/>
              <a:t>Click to edit Master subtitle style</a:t>
            </a:r>
            <a:endParaRPr/>
          </a:p>
        </p:txBody>
      </p:sp>
      <p:sp>
        <p:nvSpPr>
          <p:cNvPr id="123" name="Google Shape;123;p17"/>
          <p:cNvSpPr txBox="1">
            <a:spLocks noGrp="1"/>
          </p:cNvSpPr>
          <p:nvPr>
            <p:ph type="title" idx="3"/>
          </p:nvPr>
        </p:nvSpPr>
        <p:spPr>
          <a:xfrm>
            <a:off x="1478600" y="719333"/>
            <a:ext cx="9234800" cy="75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4667">
                <a:solidFill>
                  <a:schemeClr val="lt1"/>
                </a:solidFill>
              </a:defRPr>
            </a:lvl1pPr>
            <a:lvl2pPr lvl="1" rtl="0">
              <a:spcBef>
                <a:spcPts val="0"/>
              </a:spcBef>
              <a:spcAft>
                <a:spcPts val="0"/>
              </a:spcAft>
              <a:buClr>
                <a:schemeClr val="accent1"/>
              </a:buClr>
              <a:buSzPts val="3500"/>
              <a:buFont typeface="Oswald"/>
              <a:buNone/>
              <a:defRPr sz="4667">
                <a:solidFill>
                  <a:schemeClr val="accent1"/>
                </a:solidFill>
                <a:latin typeface="Oswald"/>
                <a:ea typeface="Oswald"/>
                <a:cs typeface="Oswald"/>
                <a:sym typeface="Oswald"/>
              </a:defRPr>
            </a:lvl2pPr>
            <a:lvl3pPr lvl="2" rtl="0">
              <a:spcBef>
                <a:spcPts val="0"/>
              </a:spcBef>
              <a:spcAft>
                <a:spcPts val="0"/>
              </a:spcAft>
              <a:buClr>
                <a:schemeClr val="accent1"/>
              </a:buClr>
              <a:buSzPts val="3500"/>
              <a:buFont typeface="Oswald"/>
              <a:buNone/>
              <a:defRPr sz="4667">
                <a:solidFill>
                  <a:schemeClr val="accent1"/>
                </a:solidFill>
                <a:latin typeface="Oswald"/>
                <a:ea typeface="Oswald"/>
                <a:cs typeface="Oswald"/>
                <a:sym typeface="Oswald"/>
              </a:defRPr>
            </a:lvl3pPr>
            <a:lvl4pPr lvl="3" rtl="0">
              <a:spcBef>
                <a:spcPts val="0"/>
              </a:spcBef>
              <a:spcAft>
                <a:spcPts val="0"/>
              </a:spcAft>
              <a:buClr>
                <a:schemeClr val="accent1"/>
              </a:buClr>
              <a:buSzPts val="3500"/>
              <a:buFont typeface="Oswald"/>
              <a:buNone/>
              <a:defRPr sz="4667">
                <a:solidFill>
                  <a:schemeClr val="accent1"/>
                </a:solidFill>
                <a:latin typeface="Oswald"/>
                <a:ea typeface="Oswald"/>
                <a:cs typeface="Oswald"/>
                <a:sym typeface="Oswald"/>
              </a:defRPr>
            </a:lvl4pPr>
            <a:lvl5pPr lvl="4" rtl="0">
              <a:spcBef>
                <a:spcPts val="0"/>
              </a:spcBef>
              <a:spcAft>
                <a:spcPts val="0"/>
              </a:spcAft>
              <a:buClr>
                <a:schemeClr val="accent1"/>
              </a:buClr>
              <a:buSzPts val="3500"/>
              <a:buFont typeface="Oswald"/>
              <a:buNone/>
              <a:defRPr sz="4667">
                <a:solidFill>
                  <a:schemeClr val="accent1"/>
                </a:solidFill>
                <a:latin typeface="Oswald"/>
                <a:ea typeface="Oswald"/>
                <a:cs typeface="Oswald"/>
                <a:sym typeface="Oswald"/>
              </a:defRPr>
            </a:lvl5pPr>
            <a:lvl6pPr lvl="5" rtl="0">
              <a:spcBef>
                <a:spcPts val="0"/>
              </a:spcBef>
              <a:spcAft>
                <a:spcPts val="0"/>
              </a:spcAft>
              <a:buClr>
                <a:schemeClr val="accent1"/>
              </a:buClr>
              <a:buSzPts val="3500"/>
              <a:buFont typeface="Oswald"/>
              <a:buNone/>
              <a:defRPr sz="4667">
                <a:solidFill>
                  <a:schemeClr val="accent1"/>
                </a:solidFill>
                <a:latin typeface="Oswald"/>
                <a:ea typeface="Oswald"/>
                <a:cs typeface="Oswald"/>
                <a:sym typeface="Oswald"/>
              </a:defRPr>
            </a:lvl6pPr>
            <a:lvl7pPr lvl="6" rtl="0">
              <a:spcBef>
                <a:spcPts val="0"/>
              </a:spcBef>
              <a:spcAft>
                <a:spcPts val="0"/>
              </a:spcAft>
              <a:buClr>
                <a:schemeClr val="accent1"/>
              </a:buClr>
              <a:buSzPts val="3500"/>
              <a:buFont typeface="Oswald"/>
              <a:buNone/>
              <a:defRPr sz="4667">
                <a:solidFill>
                  <a:schemeClr val="accent1"/>
                </a:solidFill>
                <a:latin typeface="Oswald"/>
                <a:ea typeface="Oswald"/>
                <a:cs typeface="Oswald"/>
                <a:sym typeface="Oswald"/>
              </a:defRPr>
            </a:lvl7pPr>
            <a:lvl8pPr lvl="7" rtl="0">
              <a:spcBef>
                <a:spcPts val="0"/>
              </a:spcBef>
              <a:spcAft>
                <a:spcPts val="0"/>
              </a:spcAft>
              <a:buClr>
                <a:schemeClr val="accent1"/>
              </a:buClr>
              <a:buSzPts val="3500"/>
              <a:buFont typeface="Oswald"/>
              <a:buNone/>
              <a:defRPr sz="4667">
                <a:solidFill>
                  <a:schemeClr val="accent1"/>
                </a:solidFill>
                <a:latin typeface="Oswald"/>
                <a:ea typeface="Oswald"/>
                <a:cs typeface="Oswald"/>
                <a:sym typeface="Oswald"/>
              </a:defRPr>
            </a:lvl8pPr>
            <a:lvl9pPr lvl="8" rtl="0">
              <a:spcBef>
                <a:spcPts val="0"/>
              </a:spcBef>
              <a:spcAft>
                <a:spcPts val="0"/>
              </a:spcAft>
              <a:buClr>
                <a:schemeClr val="accent1"/>
              </a:buClr>
              <a:buSzPts val="3500"/>
              <a:buFont typeface="Oswald"/>
              <a:buNone/>
              <a:defRPr sz="4667">
                <a:solidFill>
                  <a:schemeClr val="accent1"/>
                </a:solidFill>
                <a:latin typeface="Oswald"/>
                <a:ea typeface="Oswald"/>
                <a:cs typeface="Oswald"/>
                <a:sym typeface="Oswald"/>
              </a:defRPr>
            </a:lvl9pPr>
          </a:lstStyle>
          <a:p>
            <a:r>
              <a:rPr lang="en-US"/>
              <a:t>Click to edit Master title style</a:t>
            </a:r>
            <a:endParaRPr/>
          </a:p>
        </p:txBody>
      </p:sp>
      <p:sp>
        <p:nvSpPr>
          <p:cNvPr id="124" name="Google Shape;124;p17"/>
          <p:cNvSpPr txBox="1">
            <a:spLocks noGrp="1"/>
          </p:cNvSpPr>
          <p:nvPr>
            <p:ph type="title" idx="4" hasCustomPrompt="1"/>
          </p:nvPr>
        </p:nvSpPr>
        <p:spPr>
          <a:xfrm>
            <a:off x="4320401" y="2064836"/>
            <a:ext cx="840000" cy="7080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5"/>
              </a:buClr>
              <a:buSzPts val="2400"/>
              <a:buNone/>
              <a:defRPr sz="3200"/>
            </a:lvl1pPr>
            <a:lvl2pPr lvl="1" algn="ctr" rtl="0">
              <a:spcBef>
                <a:spcPts val="0"/>
              </a:spcBef>
              <a:spcAft>
                <a:spcPts val="0"/>
              </a:spcAft>
              <a:buClr>
                <a:schemeClr val="accent5"/>
              </a:buClr>
              <a:buSzPts val="3200"/>
              <a:buNone/>
              <a:defRPr sz="4267">
                <a:solidFill>
                  <a:schemeClr val="accent5"/>
                </a:solidFill>
              </a:defRPr>
            </a:lvl2pPr>
            <a:lvl3pPr lvl="2" algn="ctr" rtl="0">
              <a:spcBef>
                <a:spcPts val="0"/>
              </a:spcBef>
              <a:spcAft>
                <a:spcPts val="0"/>
              </a:spcAft>
              <a:buClr>
                <a:schemeClr val="accent5"/>
              </a:buClr>
              <a:buSzPts val="3200"/>
              <a:buNone/>
              <a:defRPr sz="4267">
                <a:solidFill>
                  <a:schemeClr val="accent5"/>
                </a:solidFill>
              </a:defRPr>
            </a:lvl3pPr>
            <a:lvl4pPr lvl="3" algn="ctr" rtl="0">
              <a:spcBef>
                <a:spcPts val="0"/>
              </a:spcBef>
              <a:spcAft>
                <a:spcPts val="0"/>
              </a:spcAft>
              <a:buClr>
                <a:schemeClr val="accent5"/>
              </a:buClr>
              <a:buSzPts val="3200"/>
              <a:buNone/>
              <a:defRPr sz="4267">
                <a:solidFill>
                  <a:schemeClr val="accent5"/>
                </a:solidFill>
              </a:defRPr>
            </a:lvl4pPr>
            <a:lvl5pPr lvl="4" algn="ctr" rtl="0">
              <a:spcBef>
                <a:spcPts val="0"/>
              </a:spcBef>
              <a:spcAft>
                <a:spcPts val="0"/>
              </a:spcAft>
              <a:buClr>
                <a:schemeClr val="accent5"/>
              </a:buClr>
              <a:buSzPts val="3200"/>
              <a:buNone/>
              <a:defRPr sz="4267">
                <a:solidFill>
                  <a:schemeClr val="accent5"/>
                </a:solidFill>
              </a:defRPr>
            </a:lvl5pPr>
            <a:lvl6pPr lvl="5" algn="ctr" rtl="0">
              <a:spcBef>
                <a:spcPts val="0"/>
              </a:spcBef>
              <a:spcAft>
                <a:spcPts val="0"/>
              </a:spcAft>
              <a:buClr>
                <a:schemeClr val="accent5"/>
              </a:buClr>
              <a:buSzPts val="3200"/>
              <a:buNone/>
              <a:defRPr sz="4267">
                <a:solidFill>
                  <a:schemeClr val="accent5"/>
                </a:solidFill>
              </a:defRPr>
            </a:lvl6pPr>
            <a:lvl7pPr lvl="6" algn="ctr" rtl="0">
              <a:spcBef>
                <a:spcPts val="0"/>
              </a:spcBef>
              <a:spcAft>
                <a:spcPts val="0"/>
              </a:spcAft>
              <a:buClr>
                <a:schemeClr val="accent5"/>
              </a:buClr>
              <a:buSzPts val="3200"/>
              <a:buNone/>
              <a:defRPr sz="4267">
                <a:solidFill>
                  <a:schemeClr val="accent5"/>
                </a:solidFill>
              </a:defRPr>
            </a:lvl7pPr>
            <a:lvl8pPr lvl="7" algn="ctr" rtl="0">
              <a:spcBef>
                <a:spcPts val="0"/>
              </a:spcBef>
              <a:spcAft>
                <a:spcPts val="0"/>
              </a:spcAft>
              <a:buClr>
                <a:schemeClr val="accent5"/>
              </a:buClr>
              <a:buSzPts val="3200"/>
              <a:buNone/>
              <a:defRPr sz="4267">
                <a:solidFill>
                  <a:schemeClr val="accent5"/>
                </a:solidFill>
              </a:defRPr>
            </a:lvl8pPr>
            <a:lvl9pPr lvl="8" algn="ctr" rtl="0">
              <a:spcBef>
                <a:spcPts val="0"/>
              </a:spcBef>
              <a:spcAft>
                <a:spcPts val="0"/>
              </a:spcAft>
              <a:buClr>
                <a:schemeClr val="accent5"/>
              </a:buClr>
              <a:buSzPts val="3200"/>
              <a:buNone/>
              <a:defRPr sz="4267">
                <a:solidFill>
                  <a:schemeClr val="accent5"/>
                </a:solidFill>
              </a:defRPr>
            </a:lvl9pPr>
          </a:lstStyle>
          <a:p>
            <a:r>
              <a:t>xx%</a:t>
            </a:r>
          </a:p>
        </p:txBody>
      </p:sp>
      <p:sp>
        <p:nvSpPr>
          <p:cNvPr id="125" name="Google Shape;125;p17"/>
          <p:cNvSpPr txBox="1">
            <a:spLocks noGrp="1"/>
          </p:cNvSpPr>
          <p:nvPr>
            <p:ph type="subTitle" idx="5"/>
          </p:nvPr>
        </p:nvSpPr>
        <p:spPr>
          <a:xfrm>
            <a:off x="5160399" y="2064836"/>
            <a:ext cx="2711200" cy="594400"/>
          </a:xfrm>
          <a:prstGeom prst="rect">
            <a:avLst/>
          </a:prstGeom>
        </p:spPr>
        <p:txBody>
          <a:bodyPr spcFirstLastPara="1" wrap="square" lIns="91425" tIns="91425" rIns="91425" bIns="91425" anchor="t" anchorCtr="0">
            <a:noAutofit/>
          </a:bodyPr>
          <a:lstStyle>
            <a:lvl1pPr lvl="0" rtl="0">
              <a:spcBef>
                <a:spcPts val="0"/>
              </a:spcBef>
              <a:spcAft>
                <a:spcPts val="0"/>
              </a:spcAft>
              <a:buNone/>
              <a:defRPr sz="2400">
                <a:solidFill>
                  <a:schemeClr val="lt1"/>
                </a:solidFill>
                <a:latin typeface="Oswald"/>
                <a:ea typeface="Oswald"/>
                <a:cs typeface="Oswald"/>
                <a:sym typeface="Oswald"/>
              </a:defRPr>
            </a:lvl1pPr>
            <a:lvl2pPr lvl="1" rtl="0">
              <a:spcBef>
                <a:spcPts val="2133"/>
              </a:spcBef>
              <a:spcAft>
                <a:spcPts val="0"/>
              </a:spcAft>
              <a:buNone/>
              <a:defRPr sz="2400">
                <a:solidFill>
                  <a:schemeClr val="lt1"/>
                </a:solidFill>
                <a:latin typeface="Oswald"/>
                <a:ea typeface="Oswald"/>
                <a:cs typeface="Oswald"/>
                <a:sym typeface="Oswald"/>
              </a:defRPr>
            </a:lvl2pPr>
            <a:lvl3pPr lvl="2" rtl="0">
              <a:spcBef>
                <a:spcPts val="2133"/>
              </a:spcBef>
              <a:spcAft>
                <a:spcPts val="0"/>
              </a:spcAft>
              <a:buNone/>
              <a:defRPr sz="2400">
                <a:solidFill>
                  <a:schemeClr val="lt1"/>
                </a:solidFill>
                <a:latin typeface="Oswald"/>
                <a:ea typeface="Oswald"/>
                <a:cs typeface="Oswald"/>
                <a:sym typeface="Oswald"/>
              </a:defRPr>
            </a:lvl3pPr>
            <a:lvl4pPr lvl="3" rtl="0">
              <a:spcBef>
                <a:spcPts val="2133"/>
              </a:spcBef>
              <a:spcAft>
                <a:spcPts val="0"/>
              </a:spcAft>
              <a:buNone/>
              <a:defRPr sz="2400">
                <a:solidFill>
                  <a:schemeClr val="lt1"/>
                </a:solidFill>
                <a:latin typeface="Oswald"/>
                <a:ea typeface="Oswald"/>
                <a:cs typeface="Oswald"/>
                <a:sym typeface="Oswald"/>
              </a:defRPr>
            </a:lvl4pPr>
            <a:lvl5pPr lvl="4" rtl="0">
              <a:spcBef>
                <a:spcPts val="2133"/>
              </a:spcBef>
              <a:spcAft>
                <a:spcPts val="0"/>
              </a:spcAft>
              <a:buNone/>
              <a:defRPr sz="2400">
                <a:solidFill>
                  <a:schemeClr val="lt1"/>
                </a:solidFill>
                <a:latin typeface="Oswald"/>
                <a:ea typeface="Oswald"/>
                <a:cs typeface="Oswald"/>
                <a:sym typeface="Oswald"/>
              </a:defRPr>
            </a:lvl5pPr>
            <a:lvl6pPr lvl="5" rtl="0">
              <a:spcBef>
                <a:spcPts val="2133"/>
              </a:spcBef>
              <a:spcAft>
                <a:spcPts val="0"/>
              </a:spcAft>
              <a:buNone/>
              <a:defRPr sz="2400">
                <a:solidFill>
                  <a:schemeClr val="lt1"/>
                </a:solidFill>
                <a:latin typeface="Oswald"/>
                <a:ea typeface="Oswald"/>
                <a:cs typeface="Oswald"/>
                <a:sym typeface="Oswald"/>
              </a:defRPr>
            </a:lvl6pPr>
            <a:lvl7pPr lvl="6" rtl="0">
              <a:spcBef>
                <a:spcPts val="2133"/>
              </a:spcBef>
              <a:spcAft>
                <a:spcPts val="0"/>
              </a:spcAft>
              <a:buNone/>
              <a:defRPr sz="2400">
                <a:solidFill>
                  <a:schemeClr val="lt1"/>
                </a:solidFill>
                <a:latin typeface="Oswald"/>
                <a:ea typeface="Oswald"/>
                <a:cs typeface="Oswald"/>
                <a:sym typeface="Oswald"/>
              </a:defRPr>
            </a:lvl7pPr>
            <a:lvl8pPr lvl="7" rtl="0">
              <a:spcBef>
                <a:spcPts val="2133"/>
              </a:spcBef>
              <a:spcAft>
                <a:spcPts val="0"/>
              </a:spcAft>
              <a:buNone/>
              <a:defRPr sz="2400">
                <a:solidFill>
                  <a:schemeClr val="lt1"/>
                </a:solidFill>
                <a:latin typeface="Oswald"/>
                <a:ea typeface="Oswald"/>
                <a:cs typeface="Oswald"/>
                <a:sym typeface="Oswald"/>
              </a:defRPr>
            </a:lvl8pPr>
            <a:lvl9pPr lvl="8" rtl="0">
              <a:spcBef>
                <a:spcPts val="2133"/>
              </a:spcBef>
              <a:spcAft>
                <a:spcPts val="2133"/>
              </a:spcAft>
              <a:buNone/>
              <a:defRPr sz="2400">
                <a:solidFill>
                  <a:schemeClr val="lt1"/>
                </a:solidFill>
                <a:latin typeface="Oswald"/>
                <a:ea typeface="Oswald"/>
                <a:cs typeface="Oswald"/>
                <a:sym typeface="Oswald"/>
              </a:defRPr>
            </a:lvl9pPr>
          </a:lstStyle>
          <a:p>
            <a:r>
              <a:rPr lang="en-US"/>
              <a:t>Click to edit Master subtitle style</a:t>
            </a:r>
            <a:endParaRPr/>
          </a:p>
        </p:txBody>
      </p:sp>
      <p:sp>
        <p:nvSpPr>
          <p:cNvPr id="126" name="Google Shape;126;p17"/>
          <p:cNvSpPr txBox="1">
            <a:spLocks noGrp="1"/>
          </p:cNvSpPr>
          <p:nvPr>
            <p:ph type="subTitle" idx="6"/>
          </p:nvPr>
        </p:nvSpPr>
        <p:spPr>
          <a:xfrm>
            <a:off x="5160388" y="2993436"/>
            <a:ext cx="2250400" cy="891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867">
                <a:solidFill>
                  <a:schemeClr val="lt1"/>
                </a:solidFill>
              </a:defRPr>
            </a:lvl1pPr>
            <a:lvl2pPr lvl="1" rtl="0">
              <a:lnSpc>
                <a:spcPct val="100000"/>
              </a:lnSpc>
              <a:spcBef>
                <a:spcPts val="0"/>
              </a:spcBef>
              <a:spcAft>
                <a:spcPts val="0"/>
              </a:spcAft>
              <a:buNone/>
              <a:defRPr sz="1867">
                <a:solidFill>
                  <a:schemeClr val="lt1"/>
                </a:solidFill>
              </a:defRPr>
            </a:lvl2pPr>
            <a:lvl3pPr lvl="2" rtl="0">
              <a:lnSpc>
                <a:spcPct val="100000"/>
              </a:lnSpc>
              <a:spcBef>
                <a:spcPts val="0"/>
              </a:spcBef>
              <a:spcAft>
                <a:spcPts val="0"/>
              </a:spcAft>
              <a:buNone/>
              <a:defRPr sz="1867">
                <a:solidFill>
                  <a:schemeClr val="lt1"/>
                </a:solidFill>
              </a:defRPr>
            </a:lvl3pPr>
            <a:lvl4pPr lvl="3" rtl="0">
              <a:lnSpc>
                <a:spcPct val="100000"/>
              </a:lnSpc>
              <a:spcBef>
                <a:spcPts val="0"/>
              </a:spcBef>
              <a:spcAft>
                <a:spcPts val="0"/>
              </a:spcAft>
              <a:buNone/>
              <a:defRPr sz="1867">
                <a:solidFill>
                  <a:schemeClr val="lt1"/>
                </a:solidFill>
              </a:defRPr>
            </a:lvl4pPr>
            <a:lvl5pPr lvl="4" rtl="0">
              <a:lnSpc>
                <a:spcPct val="100000"/>
              </a:lnSpc>
              <a:spcBef>
                <a:spcPts val="0"/>
              </a:spcBef>
              <a:spcAft>
                <a:spcPts val="0"/>
              </a:spcAft>
              <a:buNone/>
              <a:defRPr sz="1867">
                <a:solidFill>
                  <a:schemeClr val="lt1"/>
                </a:solidFill>
              </a:defRPr>
            </a:lvl5pPr>
            <a:lvl6pPr lvl="5" rtl="0">
              <a:lnSpc>
                <a:spcPct val="100000"/>
              </a:lnSpc>
              <a:spcBef>
                <a:spcPts val="0"/>
              </a:spcBef>
              <a:spcAft>
                <a:spcPts val="0"/>
              </a:spcAft>
              <a:buNone/>
              <a:defRPr sz="1867">
                <a:solidFill>
                  <a:schemeClr val="lt1"/>
                </a:solidFill>
              </a:defRPr>
            </a:lvl6pPr>
            <a:lvl7pPr lvl="6" rtl="0">
              <a:lnSpc>
                <a:spcPct val="100000"/>
              </a:lnSpc>
              <a:spcBef>
                <a:spcPts val="0"/>
              </a:spcBef>
              <a:spcAft>
                <a:spcPts val="0"/>
              </a:spcAft>
              <a:buNone/>
              <a:defRPr sz="1867">
                <a:solidFill>
                  <a:schemeClr val="lt1"/>
                </a:solidFill>
              </a:defRPr>
            </a:lvl7pPr>
            <a:lvl8pPr lvl="7" rtl="0">
              <a:lnSpc>
                <a:spcPct val="100000"/>
              </a:lnSpc>
              <a:spcBef>
                <a:spcPts val="0"/>
              </a:spcBef>
              <a:spcAft>
                <a:spcPts val="0"/>
              </a:spcAft>
              <a:buNone/>
              <a:defRPr sz="1867">
                <a:solidFill>
                  <a:schemeClr val="lt1"/>
                </a:solidFill>
              </a:defRPr>
            </a:lvl8pPr>
            <a:lvl9pPr lvl="8" rtl="0">
              <a:lnSpc>
                <a:spcPct val="100000"/>
              </a:lnSpc>
              <a:spcBef>
                <a:spcPts val="0"/>
              </a:spcBef>
              <a:spcAft>
                <a:spcPts val="0"/>
              </a:spcAft>
              <a:buNone/>
              <a:defRPr sz="1867">
                <a:solidFill>
                  <a:schemeClr val="lt1"/>
                </a:solidFill>
              </a:defRPr>
            </a:lvl9pPr>
          </a:lstStyle>
          <a:p>
            <a:r>
              <a:rPr lang="en-US"/>
              <a:t>Click to edit Master subtitle style</a:t>
            </a:r>
            <a:endParaRPr/>
          </a:p>
        </p:txBody>
      </p:sp>
      <p:sp>
        <p:nvSpPr>
          <p:cNvPr id="127" name="Google Shape;127;p17"/>
          <p:cNvSpPr txBox="1">
            <a:spLocks noGrp="1"/>
          </p:cNvSpPr>
          <p:nvPr>
            <p:ph type="title" idx="7" hasCustomPrompt="1"/>
          </p:nvPr>
        </p:nvSpPr>
        <p:spPr>
          <a:xfrm>
            <a:off x="7871601" y="2064836"/>
            <a:ext cx="840000" cy="7080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5"/>
              </a:buClr>
              <a:buSzPts val="2400"/>
              <a:buNone/>
              <a:defRPr sz="3200"/>
            </a:lvl1pPr>
            <a:lvl2pPr lvl="1" algn="ctr" rtl="0">
              <a:spcBef>
                <a:spcPts val="0"/>
              </a:spcBef>
              <a:spcAft>
                <a:spcPts val="0"/>
              </a:spcAft>
              <a:buClr>
                <a:schemeClr val="accent5"/>
              </a:buClr>
              <a:buSzPts val="3200"/>
              <a:buNone/>
              <a:defRPr sz="4267">
                <a:solidFill>
                  <a:schemeClr val="accent5"/>
                </a:solidFill>
              </a:defRPr>
            </a:lvl2pPr>
            <a:lvl3pPr lvl="2" algn="ctr" rtl="0">
              <a:spcBef>
                <a:spcPts val="0"/>
              </a:spcBef>
              <a:spcAft>
                <a:spcPts val="0"/>
              </a:spcAft>
              <a:buClr>
                <a:schemeClr val="accent5"/>
              </a:buClr>
              <a:buSzPts val="3200"/>
              <a:buNone/>
              <a:defRPr sz="4267">
                <a:solidFill>
                  <a:schemeClr val="accent5"/>
                </a:solidFill>
              </a:defRPr>
            </a:lvl3pPr>
            <a:lvl4pPr lvl="3" algn="ctr" rtl="0">
              <a:spcBef>
                <a:spcPts val="0"/>
              </a:spcBef>
              <a:spcAft>
                <a:spcPts val="0"/>
              </a:spcAft>
              <a:buClr>
                <a:schemeClr val="accent5"/>
              </a:buClr>
              <a:buSzPts val="3200"/>
              <a:buNone/>
              <a:defRPr sz="4267">
                <a:solidFill>
                  <a:schemeClr val="accent5"/>
                </a:solidFill>
              </a:defRPr>
            </a:lvl4pPr>
            <a:lvl5pPr lvl="4" algn="ctr" rtl="0">
              <a:spcBef>
                <a:spcPts val="0"/>
              </a:spcBef>
              <a:spcAft>
                <a:spcPts val="0"/>
              </a:spcAft>
              <a:buClr>
                <a:schemeClr val="accent5"/>
              </a:buClr>
              <a:buSzPts val="3200"/>
              <a:buNone/>
              <a:defRPr sz="4267">
                <a:solidFill>
                  <a:schemeClr val="accent5"/>
                </a:solidFill>
              </a:defRPr>
            </a:lvl5pPr>
            <a:lvl6pPr lvl="5" algn="ctr" rtl="0">
              <a:spcBef>
                <a:spcPts val="0"/>
              </a:spcBef>
              <a:spcAft>
                <a:spcPts val="0"/>
              </a:spcAft>
              <a:buClr>
                <a:schemeClr val="accent5"/>
              </a:buClr>
              <a:buSzPts val="3200"/>
              <a:buNone/>
              <a:defRPr sz="4267">
                <a:solidFill>
                  <a:schemeClr val="accent5"/>
                </a:solidFill>
              </a:defRPr>
            </a:lvl6pPr>
            <a:lvl7pPr lvl="6" algn="ctr" rtl="0">
              <a:spcBef>
                <a:spcPts val="0"/>
              </a:spcBef>
              <a:spcAft>
                <a:spcPts val="0"/>
              </a:spcAft>
              <a:buClr>
                <a:schemeClr val="accent5"/>
              </a:buClr>
              <a:buSzPts val="3200"/>
              <a:buNone/>
              <a:defRPr sz="4267">
                <a:solidFill>
                  <a:schemeClr val="accent5"/>
                </a:solidFill>
              </a:defRPr>
            </a:lvl7pPr>
            <a:lvl8pPr lvl="7" algn="ctr" rtl="0">
              <a:spcBef>
                <a:spcPts val="0"/>
              </a:spcBef>
              <a:spcAft>
                <a:spcPts val="0"/>
              </a:spcAft>
              <a:buClr>
                <a:schemeClr val="accent5"/>
              </a:buClr>
              <a:buSzPts val="3200"/>
              <a:buNone/>
              <a:defRPr sz="4267">
                <a:solidFill>
                  <a:schemeClr val="accent5"/>
                </a:solidFill>
              </a:defRPr>
            </a:lvl8pPr>
            <a:lvl9pPr lvl="8" algn="ctr" rtl="0">
              <a:spcBef>
                <a:spcPts val="0"/>
              </a:spcBef>
              <a:spcAft>
                <a:spcPts val="0"/>
              </a:spcAft>
              <a:buClr>
                <a:schemeClr val="accent5"/>
              </a:buClr>
              <a:buSzPts val="3200"/>
              <a:buNone/>
              <a:defRPr sz="4267">
                <a:solidFill>
                  <a:schemeClr val="accent5"/>
                </a:solidFill>
              </a:defRPr>
            </a:lvl9pPr>
          </a:lstStyle>
          <a:p>
            <a:r>
              <a:t>xx%</a:t>
            </a:r>
          </a:p>
        </p:txBody>
      </p:sp>
      <p:sp>
        <p:nvSpPr>
          <p:cNvPr id="128" name="Google Shape;128;p17"/>
          <p:cNvSpPr txBox="1">
            <a:spLocks noGrp="1"/>
          </p:cNvSpPr>
          <p:nvPr>
            <p:ph type="subTitle" idx="8"/>
          </p:nvPr>
        </p:nvSpPr>
        <p:spPr>
          <a:xfrm>
            <a:off x="8711599" y="2064836"/>
            <a:ext cx="2711200" cy="594400"/>
          </a:xfrm>
          <a:prstGeom prst="rect">
            <a:avLst/>
          </a:prstGeom>
        </p:spPr>
        <p:txBody>
          <a:bodyPr spcFirstLastPara="1" wrap="square" lIns="91425" tIns="91425" rIns="91425" bIns="91425" anchor="t" anchorCtr="0">
            <a:noAutofit/>
          </a:bodyPr>
          <a:lstStyle>
            <a:lvl1pPr lvl="0" rtl="0">
              <a:spcBef>
                <a:spcPts val="0"/>
              </a:spcBef>
              <a:spcAft>
                <a:spcPts val="0"/>
              </a:spcAft>
              <a:buNone/>
              <a:defRPr sz="2400">
                <a:solidFill>
                  <a:schemeClr val="lt1"/>
                </a:solidFill>
                <a:latin typeface="Oswald"/>
                <a:ea typeface="Oswald"/>
                <a:cs typeface="Oswald"/>
                <a:sym typeface="Oswald"/>
              </a:defRPr>
            </a:lvl1pPr>
            <a:lvl2pPr lvl="1" rtl="0">
              <a:spcBef>
                <a:spcPts val="2133"/>
              </a:spcBef>
              <a:spcAft>
                <a:spcPts val="0"/>
              </a:spcAft>
              <a:buNone/>
              <a:defRPr sz="2400">
                <a:solidFill>
                  <a:schemeClr val="lt1"/>
                </a:solidFill>
                <a:latin typeface="Oswald"/>
                <a:ea typeface="Oswald"/>
                <a:cs typeface="Oswald"/>
                <a:sym typeface="Oswald"/>
              </a:defRPr>
            </a:lvl2pPr>
            <a:lvl3pPr lvl="2" rtl="0">
              <a:spcBef>
                <a:spcPts val="2133"/>
              </a:spcBef>
              <a:spcAft>
                <a:spcPts val="0"/>
              </a:spcAft>
              <a:buNone/>
              <a:defRPr sz="2400">
                <a:solidFill>
                  <a:schemeClr val="lt1"/>
                </a:solidFill>
                <a:latin typeface="Oswald"/>
                <a:ea typeface="Oswald"/>
                <a:cs typeface="Oswald"/>
                <a:sym typeface="Oswald"/>
              </a:defRPr>
            </a:lvl3pPr>
            <a:lvl4pPr lvl="3" rtl="0">
              <a:spcBef>
                <a:spcPts val="2133"/>
              </a:spcBef>
              <a:spcAft>
                <a:spcPts val="0"/>
              </a:spcAft>
              <a:buNone/>
              <a:defRPr sz="2400">
                <a:solidFill>
                  <a:schemeClr val="lt1"/>
                </a:solidFill>
                <a:latin typeface="Oswald"/>
                <a:ea typeface="Oswald"/>
                <a:cs typeface="Oswald"/>
                <a:sym typeface="Oswald"/>
              </a:defRPr>
            </a:lvl4pPr>
            <a:lvl5pPr lvl="4" rtl="0">
              <a:spcBef>
                <a:spcPts val="2133"/>
              </a:spcBef>
              <a:spcAft>
                <a:spcPts val="0"/>
              </a:spcAft>
              <a:buNone/>
              <a:defRPr sz="2400">
                <a:solidFill>
                  <a:schemeClr val="lt1"/>
                </a:solidFill>
                <a:latin typeface="Oswald"/>
                <a:ea typeface="Oswald"/>
                <a:cs typeface="Oswald"/>
                <a:sym typeface="Oswald"/>
              </a:defRPr>
            </a:lvl5pPr>
            <a:lvl6pPr lvl="5" rtl="0">
              <a:spcBef>
                <a:spcPts val="2133"/>
              </a:spcBef>
              <a:spcAft>
                <a:spcPts val="0"/>
              </a:spcAft>
              <a:buNone/>
              <a:defRPr sz="2400">
                <a:solidFill>
                  <a:schemeClr val="lt1"/>
                </a:solidFill>
                <a:latin typeface="Oswald"/>
                <a:ea typeface="Oswald"/>
                <a:cs typeface="Oswald"/>
                <a:sym typeface="Oswald"/>
              </a:defRPr>
            </a:lvl6pPr>
            <a:lvl7pPr lvl="6" rtl="0">
              <a:spcBef>
                <a:spcPts val="2133"/>
              </a:spcBef>
              <a:spcAft>
                <a:spcPts val="0"/>
              </a:spcAft>
              <a:buNone/>
              <a:defRPr sz="2400">
                <a:solidFill>
                  <a:schemeClr val="lt1"/>
                </a:solidFill>
                <a:latin typeface="Oswald"/>
                <a:ea typeface="Oswald"/>
                <a:cs typeface="Oswald"/>
                <a:sym typeface="Oswald"/>
              </a:defRPr>
            </a:lvl7pPr>
            <a:lvl8pPr lvl="7" rtl="0">
              <a:spcBef>
                <a:spcPts val="2133"/>
              </a:spcBef>
              <a:spcAft>
                <a:spcPts val="0"/>
              </a:spcAft>
              <a:buNone/>
              <a:defRPr sz="2400">
                <a:solidFill>
                  <a:schemeClr val="lt1"/>
                </a:solidFill>
                <a:latin typeface="Oswald"/>
                <a:ea typeface="Oswald"/>
                <a:cs typeface="Oswald"/>
                <a:sym typeface="Oswald"/>
              </a:defRPr>
            </a:lvl8pPr>
            <a:lvl9pPr lvl="8" rtl="0">
              <a:spcBef>
                <a:spcPts val="2133"/>
              </a:spcBef>
              <a:spcAft>
                <a:spcPts val="2133"/>
              </a:spcAft>
              <a:buNone/>
              <a:defRPr sz="2400">
                <a:solidFill>
                  <a:schemeClr val="lt1"/>
                </a:solidFill>
                <a:latin typeface="Oswald"/>
                <a:ea typeface="Oswald"/>
                <a:cs typeface="Oswald"/>
                <a:sym typeface="Oswald"/>
              </a:defRPr>
            </a:lvl9pPr>
          </a:lstStyle>
          <a:p>
            <a:r>
              <a:rPr lang="en-US"/>
              <a:t>Click to edit Master subtitle style</a:t>
            </a:r>
            <a:endParaRPr/>
          </a:p>
        </p:txBody>
      </p:sp>
      <p:sp>
        <p:nvSpPr>
          <p:cNvPr id="129" name="Google Shape;129;p17"/>
          <p:cNvSpPr txBox="1">
            <a:spLocks noGrp="1"/>
          </p:cNvSpPr>
          <p:nvPr>
            <p:ph type="subTitle" idx="9"/>
          </p:nvPr>
        </p:nvSpPr>
        <p:spPr>
          <a:xfrm>
            <a:off x="8711588" y="2993436"/>
            <a:ext cx="2250400" cy="891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867">
                <a:solidFill>
                  <a:schemeClr val="lt1"/>
                </a:solidFill>
              </a:defRPr>
            </a:lvl1pPr>
            <a:lvl2pPr lvl="1" rtl="0">
              <a:lnSpc>
                <a:spcPct val="100000"/>
              </a:lnSpc>
              <a:spcBef>
                <a:spcPts val="0"/>
              </a:spcBef>
              <a:spcAft>
                <a:spcPts val="0"/>
              </a:spcAft>
              <a:buNone/>
              <a:defRPr sz="1867">
                <a:solidFill>
                  <a:schemeClr val="lt1"/>
                </a:solidFill>
              </a:defRPr>
            </a:lvl2pPr>
            <a:lvl3pPr lvl="2" rtl="0">
              <a:lnSpc>
                <a:spcPct val="100000"/>
              </a:lnSpc>
              <a:spcBef>
                <a:spcPts val="0"/>
              </a:spcBef>
              <a:spcAft>
                <a:spcPts val="0"/>
              </a:spcAft>
              <a:buNone/>
              <a:defRPr sz="1867">
                <a:solidFill>
                  <a:schemeClr val="lt1"/>
                </a:solidFill>
              </a:defRPr>
            </a:lvl3pPr>
            <a:lvl4pPr lvl="3" rtl="0">
              <a:lnSpc>
                <a:spcPct val="100000"/>
              </a:lnSpc>
              <a:spcBef>
                <a:spcPts val="0"/>
              </a:spcBef>
              <a:spcAft>
                <a:spcPts val="0"/>
              </a:spcAft>
              <a:buNone/>
              <a:defRPr sz="1867">
                <a:solidFill>
                  <a:schemeClr val="lt1"/>
                </a:solidFill>
              </a:defRPr>
            </a:lvl4pPr>
            <a:lvl5pPr lvl="4" rtl="0">
              <a:lnSpc>
                <a:spcPct val="100000"/>
              </a:lnSpc>
              <a:spcBef>
                <a:spcPts val="0"/>
              </a:spcBef>
              <a:spcAft>
                <a:spcPts val="0"/>
              </a:spcAft>
              <a:buNone/>
              <a:defRPr sz="1867">
                <a:solidFill>
                  <a:schemeClr val="lt1"/>
                </a:solidFill>
              </a:defRPr>
            </a:lvl5pPr>
            <a:lvl6pPr lvl="5" rtl="0">
              <a:lnSpc>
                <a:spcPct val="100000"/>
              </a:lnSpc>
              <a:spcBef>
                <a:spcPts val="0"/>
              </a:spcBef>
              <a:spcAft>
                <a:spcPts val="0"/>
              </a:spcAft>
              <a:buNone/>
              <a:defRPr sz="1867">
                <a:solidFill>
                  <a:schemeClr val="lt1"/>
                </a:solidFill>
              </a:defRPr>
            </a:lvl6pPr>
            <a:lvl7pPr lvl="6" rtl="0">
              <a:lnSpc>
                <a:spcPct val="100000"/>
              </a:lnSpc>
              <a:spcBef>
                <a:spcPts val="0"/>
              </a:spcBef>
              <a:spcAft>
                <a:spcPts val="0"/>
              </a:spcAft>
              <a:buNone/>
              <a:defRPr sz="1867">
                <a:solidFill>
                  <a:schemeClr val="lt1"/>
                </a:solidFill>
              </a:defRPr>
            </a:lvl7pPr>
            <a:lvl8pPr lvl="7" rtl="0">
              <a:lnSpc>
                <a:spcPct val="100000"/>
              </a:lnSpc>
              <a:spcBef>
                <a:spcPts val="0"/>
              </a:spcBef>
              <a:spcAft>
                <a:spcPts val="0"/>
              </a:spcAft>
              <a:buNone/>
              <a:defRPr sz="1867">
                <a:solidFill>
                  <a:schemeClr val="lt1"/>
                </a:solidFill>
              </a:defRPr>
            </a:lvl8pPr>
            <a:lvl9pPr lvl="8" rtl="0">
              <a:lnSpc>
                <a:spcPct val="100000"/>
              </a:lnSpc>
              <a:spcBef>
                <a:spcPts val="0"/>
              </a:spcBef>
              <a:spcAft>
                <a:spcPts val="0"/>
              </a:spcAft>
              <a:buNone/>
              <a:defRPr sz="1867">
                <a:solidFill>
                  <a:schemeClr val="lt1"/>
                </a:solidFill>
              </a:defRPr>
            </a:lvl9pPr>
          </a:lstStyle>
          <a:p>
            <a:r>
              <a:rPr lang="en-US"/>
              <a:t>Click to edit Master subtitle style</a:t>
            </a:r>
            <a:endParaRPr/>
          </a:p>
        </p:txBody>
      </p:sp>
      <p:sp>
        <p:nvSpPr>
          <p:cNvPr id="130" name="Google Shape;130;p17"/>
          <p:cNvSpPr txBox="1">
            <a:spLocks noGrp="1"/>
          </p:cNvSpPr>
          <p:nvPr>
            <p:ph type="title" idx="13" hasCustomPrompt="1"/>
          </p:nvPr>
        </p:nvSpPr>
        <p:spPr>
          <a:xfrm>
            <a:off x="769201" y="4319089"/>
            <a:ext cx="840000" cy="7080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5"/>
              </a:buClr>
              <a:buSzPts val="2400"/>
              <a:buNone/>
              <a:defRPr sz="3200"/>
            </a:lvl1pPr>
            <a:lvl2pPr lvl="1" algn="ctr" rtl="0">
              <a:spcBef>
                <a:spcPts val="0"/>
              </a:spcBef>
              <a:spcAft>
                <a:spcPts val="0"/>
              </a:spcAft>
              <a:buClr>
                <a:schemeClr val="accent5"/>
              </a:buClr>
              <a:buSzPts val="3200"/>
              <a:buNone/>
              <a:defRPr sz="4267">
                <a:solidFill>
                  <a:schemeClr val="accent5"/>
                </a:solidFill>
              </a:defRPr>
            </a:lvl2pPr>
            <a:lvl3pPr lvl="2" algn="ctr" rtl="0">
              <a:spcBef>
                <a:spcPts val="0"/>
              </a:spcBef>
              <a:spcAft>
                <a:spcPts val="0"/>
              </a:spcAft>
              <a:buClr>
                <a:schemeClr val="accent5"/>
              </a:buClr>
              <a:buSzPts val="3200"/>
              <a:buNone/>
              <a:defRPr sz="4267">
                <a:solidFill>
                  <a:schemeClr val="accent5"/>
                </a:solidFill>
              </a:defRPr>
            </a:lvl3pPr>
            <a:lvl4pPr lvl="3" algn="ctr" rtl="0">
              <a:spcBef>
                <a:spcPts val="0"/>
              </a:spcBef>
              <a:spcAft>
                <a:spcPts val="0"/>
              </a:spcAft>
              <a:buClr>
                <a:schemeClr val="accent5"/>
              </a:buClr>
              <a:buSzPts val="3200"/>
              <a:buNone/>
              <a:defRPr sz="4267">
                <a:solidFill>
                  <a:schemeClr val="accent5"/>
                </a:solidFill>
              </a:defRPr>
            </a:lvl4pPr>
            <a:lvl5pPr lvl="4" algn="ctr" rtl="0">
              <a:spcBef>
                <a:spcPts val="0"/>
              </a:spcBef>
              <a:spcAft>
                <a:spcPts val="0"/>
              </a:spcAft>
              <a:buClr>
                <a:schemeClr val="accent5"/>
              </a:buClr>
              <a:buSzPts val="3200"/>
              <a:buNone/>
              <a:defRPr sz="4267">
                <a:solidFill>
                  <a:schemeClr val="accent5"/>
                </a:solidFill>
              </a:defRPr>
            </a:lvl5pPr>
            <a:lvl6pPr lvl="5" algn="ctr" rtl="0">
              <a:spcBef>
                <a:spcPts val="0"/>
              </a:spcBef>
              <a:spcAft>
                <a:spcPts val="0"/>
              </a:spcAft>
              <a:buClr>
                <a:schemeClr val="accent5"/>
              </a:buClr>
              <a:buSzPts val="3200"/>
              <a:buNone/>
              <a:defRPr sz="4267">
                <a:solidFill>
                  <a:schemeClr val="accent5"/>
                </a:solidFill>
              </a:defRPr>
            </a:lvl6pPr>
            <a:lvl7pPr lvl="6" algn="ctr" rtl="0">
              <a:spcBef>
                <a:spcPts val="0"/>
              </a:spcBef>
              <a:spcAft>
                <a:spcPts val="0"/>
              </a:spcAft>
              <a:buClr>
                <a:schemeClr val="accent5"/>
              </a:buClr>
              <a:buSzPts val="3200"/>
              <a:buNone/>
              <a:defRPr sz="4267">
                <a:solidFill>
                  <a:schemeClr val="accent5"/>
                </a:solidFill>
              </a:defRPr>
            </a:lvl7pPr>
            <a:lvl8pPr lvl="7" algn="ctr" rtl="0">
              <a:spcBef>
                <a:spcPts val="0"/>
              </a:spcBef>
              <a:spcAft>
                <a:spcPts val="0"/>
              </a:spcAft>
              <a:buClr>
                <a:schemeClr val="accent5"/>
              </a:buClr>
              <a:buSzPts val="3200"/>
              <a:buNone/>
              <a:defRPr sz="4267">
                <a:solidFill>
                  <a:schemeClr val="accent5"/>
                </a:solidFill>
              </a:defRPr>
            </a:lvl8pPr>
            <a:lvl9pPr lvl="8" algn="ctr" rtl="0">
              <a:spcBef>
                <a:spcPts val="0"/>
              </a:spcBef>
              <a:spcAft>
                <a:spcPts val="0"/>
              </a:spcAft>
              <a:buClr>
                <a:schemeClr val="accent5"/>
              </a:buClr>
              <a:buSzPts val="3200"/>
              <a:buNone/>
              <a:defRPr sz="4267">
                <a:solidFill>
                  <a:schemeClr val="accent5"/>
                </a:solidFill>
              </a:defRPr>
            </a:lvl9pPr>
          </a:lstStyle>
          <a:p>
            <a:r>
              <a:t>xx%</a:t>
            </a:r>
          </a:p>
        </p:txBody>
      </p:sp>
      <p:sp>
        <p:nvSpPr>
          <p:cNvPr id="131" name="Google Shape;131;p17"/>
          <p:cNvSpPr txBox="1">
            <a:spLocks noGrp="1"/>
          </p:cNvSpPr>
          <p:nvPr>
            <p:ph type="subTitle" idx="14"/>
          </p:nvPr>
        </p:nvSpPr>
        <p:spPr>
          <a:xfrm>
            <a:off x="1609199" y="4319089"/>
            <a:ext cx="2711200" cy="594400"/>
          </a:xfrm>
          <a:prstGeom prst="rect">
            <a:avLst/>
          </a:prstGeom>
        </p:spPr>
        <p:txBody>
          <a:bodyPr spcFirstLastPara="1" wrap="square" lIns="91425" tIns="91425" rIns="91425" bIns="91425" anchor="t" anchorCtr="0">
            <a:noAutofit/>
          </a:bodyPr>
          <a:lstStyle>
            <a:lvl1pPr lvl="0" rtl="0">
              <a:spcBef>
                <a:spcPts val="0"/>
              </a:spcBef>
              <a:spcAft>
                <a:spcPts val="0"/>
              </a:spcAft>
              <a:buNone/>
              <a:defRPr sz="2400">
                <a:solidFill>
                  <a:schemeClr val="lt1"/>
                </a:solidFill>
                <a:latin typeface="Oswald"/>
                <a:ea typeface="Oswald"/>
                <a:cs typeface="Oswald"/>
                <a:sym typeface="Oswald"/>
              </a:defRPr>
            </a:lvl1pPr>
            <a:lvl2pPr lvl="1" rtl="0">
              <a:spcBef>
                <a:spcPts val="2133"/>
              </a:spcBef>
              <a:spcAft>
                <a:spcPts val="0"/>
              </a:spcAft>
              <a:buNone/>
              <a:defRPr sz="2400">
                <a:solidFill>
                  <a:schemeClr val="lt1"/>
                </a:solidFill>
                <a:latin typeface="Oswald"/>
                <a:ea typeface="Oswald"/>
                <a:cs typeface="Oswald"/>
                <a:sym typeface="Oswald"/>
              </a:defRPr>
            </a:lvl2pPr>
            <a:lvl3pPr lvl="2" rtl="0">
              <a:spcBef>
                <a:spcPts val="2133"/>
              </a:spcBef>
              <a:spcAft>
                <a:spcPts val="0"/>
              </a:spcAft>
              <a:buNone/>
              <a:defRPr sz="2400">
                <a:solidFill>
                  <a:schemeClr val="lt1"/>
                </a:solidFill>
                <a:latin typeface="Oswald"/>
                <a:ea typeface="Oswald"/>
                <a:cs typeface="Oswald"/>
                <a:sym typeface="Oswald"/>
              </a:defRPr>
            </a:lvl3pPr>
            <a:lvl4pPr lvl="3" rtl="0">
              <a:spcBef>
                <a:spcPts val="2133"/>
              </a:spcBef>
              <a:spcAft>
                <a:spcPts val="0"/>
              </a:spcAft>
              <a:buNone/>
              <a:defRPr sz="2400">
                <a:solidFill>
                  <a:schemeClr val="lt1"/>
                </a:solidFill>
                <a:latin typeface="Oswald"/>
                <a:ea typeface="Oswald"/>
                <a:cs typeface="Oswald"/>
                <a:sym typeface="Oswald"/>
              </a:defRPr>
            </a:lvl4pPr>
            <a:lvl5pPr lvl="4" rtl="0">
              <a:spcBef>
                <a:spcPts val="2133"/>
              </a:spcBef>
              <a:spcAft>
                <a:spcPts val="0"/>
              </a:spcAft>
              <a:buNone/>
              <a:defRPr sz="2400">
                <a:solidFill>
                  <a:schemeClr val="lt1"/>
                </a:solidFill>
                <a:latin typeface="Oswald"/>
                <a:ea typeface="Oswald"/>
                <a:cs typeface="Oswald"/>
                <a:sym typeface="Oswald"/>
              </a:defRPr>
            </a:lvl5pPr>
            <a:lvl6pPr lvl="5" rtl="0">
              <a:spcBef>
                <a:spcPts val="2133"/>
              </a:spcBef>
              <a:spcAft>
                <a:spcPts val="0"/>
              </a:spcAft>
              <a:buNone/>
              <a:defRPr sz="2400">
                <a:solidFill>
                  <a:schemeClr val="lt1"/>
                </a:solidFill>
                <a:latin typeface="Oswald"/>
                <a:ea typeface="Oswald"/>
                <a:cs typeface="Oswald"/>
                <a:sym typeface="Oswald"/>
              </a:defRPr>
            </a:lvl6pPr>
            <a:lvl7pPr lvl="6" rtl="0">
              <a:spcBef>
                <a:spcPts val="2133"/>
              </a:spcBef>
              <a:spcAft>
                <a:spcPts val="0"/>
              </a:spcAft>
              <a:buNone/>
              <a:defRPr sz="2400">
                <a:solidFill>
                  <a:schemeClr val="lt1"/>
                </a:solidFill>
                <a:latin typeface="Oswald"/>
                <a:ea typeface="Oswald"/>
                <a:cs typeface="Oswald"/>
                <a:sym typeface="Oswald"/>
              </a:defRPr>
            </a:lvl7pPr>
            <a:lvl8pPr lvl="7" rtl="0">
              <a:spcBef>
                <a:spcPts val="2133"/>
              </a:spcBef>
              <a:spcAft>
                <a:spcPts val="0"/>
              </a:spcAft>
              <a:buNone/>
              <a:defRPr sz="2400">
                <a:solidFill>
                  <a:schemeClr val="lt1"/>
                </a:solidFill>
                <a:latin typeface="Oswald"/>
                <a:ea typeface="Oswald"/>
                <a:cs typeface="Oswald"/>
                <a:sym typeface="Oswald"/>
              </a:defRPr>
            </a:lvl8pPr>
            <a:lvl9pPr lvl="8" rtl="0">
              <a:spcBef>
                <a:spcPts val="2133"/>
              </a:spcBef>
              <a:spcAft>
                <a:spcPts val="2133"/>
              </a:spcAft>
              <a:buNone/>
              <a:defRPr sz="2400">
                <a:solidFill>
                  <a:schemeClr val="lt1"/>
                </a:solidFill>
                <a:latin typeface="Oswald"/>
                <a:ea typeface="Oswald"/>
                <a:cs typeface="Oswald"/>
                <a:sym typeface="Oswald"/>
              </a:defRPr>
            </a:lvl9pPr>
          </a:lstStyle>
          <a:p>
            <a:r>
              <a:rPr lang="en-US"/>
              <a:t>Click to edit Master subtitle style</a:t>
            </a:r>
            <a:endParaRPr/>
          </a:p>
        </p:txBody>
      </p:sp>
      <p:sp>
        <p:nvSpPr>
          <p:cNvPr id="132" name="Google Shape;132;p17"/>
          <p:cNvSpPr txBox="1">
            <a:spLocks noGrp="1"/>
          </p:cNvSpPr>
          <p:nvPr>
            <p:ph type="subTitle" idx="15"/>
          </p:nvPr>
        </p:nvSpPr>
        <p:spPr>
          <a:xfrm>
            <a:off x="1609188" y="5247689"/>
            <a:ext cx="2250400" cy="891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867">
                <a:solidFill>
                  <a:schemeClr val="lt1"/>
                </a:solidFill>
              </a:defRPr>
            </a:lvl1pPr>
            <a:lvl2pPr lvl="1" rtl="0">
              <a:lnSpc>
                <a:spcPct val="100000"/>
              </a:lnSpc>
              <a:spcBef>
                <a:spcPts val="0"/>
              </a:spcBef>
              <a:spcAft>
                <a:spcPts val="0"/>
              </a:spcAft>
              <a:buNone/>
              <a:defRPr sz="1867">
                <a:solidFill>
                  <a:schemeClr val="lt1"/>
                </a:solidFill>
              </a:defRPr>
            </a:lvl2pPr>
            <a:lvl3pPr lvl="2" rtl="0">
              <a:lnSpc>
                <a:spcPct val="100000"/>
              </a:lnSpc>
              <a:spcBef>
                <a:spcPts val="0"/>
              </a:spcBef>
              <a:spcAft>
                <a:spcPts val="0"/>
              </a:spcAft>
              <a:buNone/>
              <a:defRPr sz="1867">
                <a:solidFill>
                  <a:schemeClr val="lt1"/>
                </a:solidFill>
              </a:defRPr>
            </a:lvl3pPr>
            <a:lvl4pPr lvl="3" rtl="0">
              <a:lnSpc>
                <a:spcPct val="100000"/>
              </a:lnSpc>
              <a:spcBef>
                <a:spcPts val="0"/>
              </a:spcBef>
              <a:spcAft>
                <a:spcPts val="0"/>
              </a:spcAft>
              <a:buNone/>
              <a:defRPr sz="1867">
                <a:solidFill>
                  <a:schemeClr val="lt1"/>
                </a:solidFill>
              </a:defRPr>
            </a:lvl4pPr>
            <a:lvl5pPr lvl="4" rtl="0">
              <a:lnSpc>
                <a:spcPct val="100000"/>
              </a:lnSpc>
              <a:spcBef>
                <a:spcPts val="0"/>
              </a:spcBef>
              <a:spcAft>
                <a:spcPts val="0"/>
              </a:spcAft>
              <a:buNone/>
              <a:defRPr sz="1867">
                <a:solidFill>
                  <a:schemeClr val="lt1"/>
                </a:solidFill>
              </a:defRPr>
            </a:lvl5pPr>
            <a:lvl6pPr lvl="5" rtl="0">
              <a:lnSpc>
                <a:spcPct val="100000"/>
              </a:lnSpc>
              <a:spcBef>
                <a:spcPts val="0"/>
              </a:spcBef>
              <a:spcAft>
                <a:spcPts val="0"/>
              </a:spcAft>
              <a:buNone/>
              <a:defRPr sz="1867">
                <a:solidFill>
                  <a:schemeClr val="lt1"/>
                </a:solidFill>
              </a:defRPr>
            </a:lvl6pPr>
            <a:lvl7pPr lvl="6" rtl="0">
              <a:lnSpc>
                <a:spcPct val="100000"/>
              </a:lnSpc>
              <a:spcBef>
                <a:spcPts val="0"/>
              </a:spcBef>
              <a:spcAft>
                <a:spcPts val="0"/>
              </a:spcAft>
              <a:buNone/>
              <a:defRPr sz="1867">
                <a:solidFill>
                  <a:schemeClr val="lt1"/>
                </a:solidFill>
              </a:defRPr>
            </a:lvl7pPr>
            <a:lvl8pPr lvl="7" rtl="0">
              <a:lnSpc>
                <a:spcPct val="100000"/>
              </a:lnSpc>
              <a:spcBef>
                <a:spcPts val="0"/>
              </a:spcBef>
              <a:spcAft>
                <a:spcPts val="0"/>
              </a:spcAft>
              <a:buNone/>
              <a:defRPr sz="1867">
                <a:solidFill>
                  <a:schemeClr val="lt1"/>
                </a:solidFill>
              </a:defRPr>
            </a:lvl8pPr>
            <a:lvl9pPr lvl="8" rtl="0">
              <a:lnSpc>
                <a:spcPct val="100000"/>
              </a:lnSpc>
              <a:spcBef>
                <a:spcPts val="0"/>
              </a:spcBef>
              <a:spcAft>
                <a:spcPts val="0"/>
              </a:spcAft>
              <a:buNone/>
              <a:defRPr sz="1867">
                <a:solidFill>
                  <a:schemeClr val="lt1"/>
                </a:solidFill>
              </a:defRPr>
            </a:lvl9pPr>
          </a:lstStyle>
          <a:p>
            <a:r>
              <a:rPr lang="en-US"/>
              <a:t>Click to edit Master subtitle style</a:t>
            </a:r>
            <a:endParaRPr/>
          </a:p>
        </p:txBody>
      </p:sp>
      <p:sp>
        <p:nvSpPr>
          <p:cNvPr id="133" name="Google Shape;133;p17"/>
          <p:cNvSpPr txBox="1">
            <a:spLocks noGrp="1"/>
          </p:cNvSpPr>
          <p:nvPr>
            <p:ph type="title" idx="16" hasCustomPrompt="1"/>
          </p:nvPr>
        </p:nvSpPr>
        <p:spPr>
          <a:xfrm>
            <a:off x="4320401" y="4319089"/>
            <a:ext cx="840000" cy="7080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5"/>
              </a:buClr>
              <a:buSzPts val="2400"/>
              <a:buNone/>
              <a:defRPr sz="3200"/>
            </a:lvl1pPr>
            <a:lvl2pPr lvl="1" algn="ctr" rtl="0">
              <a:spcBef>
                <a:spcPts val="0"/>
              </a:spcBef>
              <a:spcAft>
                <a:spcPts val="0"/>
              </a:spcAft>
              <a:buClr>
                <a:schemeClr val="accent5"/>
              </a:buClr>
              <a:buSzPts val="3200"/>
              <a:buNone/>
              <a:defRPr sz="4267">
                <a:solidFill>
                  <a:schemeClr val="accent5"/>
                </a:solidFill>
              </a:defRPr>
            </a:lvl2pPr>
            <a:lvl3pPr lvl="2" algn="ctr" rtl="0">
              <a:spcBef>
                <a:spcPts val="0"/>
              </a:spcBef>
              <a:spcAft>
                <a:spcPts val="0"/>
              </a:spcAft>
              <a:buClr>
                <a:schemeClr val="accent5"/>
              </a:buClr>
              <a:buSzPts val="3200"/>
              <a:buNone/>
              <a:defRPr sz="4267">
                <a:solidFill>
                  <a:schemeClr val="accent5"/>
                </a:solidFill>
              </a:defRPr>
            </a:lvl3pPr>
            <a:lvl4pPr lvl="3" algn="ctr" rtl="0">
              <a:spcBef>
                <a:spcPts val="0"/>
              </a:spcBef>
              <a:spcAft>
                <a:spcPts val="0"/>
              </a:spcAft>
              <a:buClr>
                <a:schemeClr val="accent5"/>
              </a:buClr>
              <a:buSzPts val="3200"/>
              <a:buNone/>
              <a:defRPr sz="4267">
                <a:solidFill>
                  <a:schemeClr val="accent5"/>
                </a:solidFill>
              </a:defRPr>
            </a:lvl4pPr>
            <a:lvl5pPr lvl="4" algn="ctr" rtl="0">
              <a:spcBef>
                <a:spcPts val="0"/>
              </a:spcBef>
              <a:spcAft>
                <a:spcPts val="0"/>
              </a:spcAft>
              <a:buClr>
                <a:schemeClr val="accent5"/>
              </a:buClr>
              <a:buSzPts val="3200"/>
              <a:buNone/>
              <a:defRPr sz="4267">
                <a:solidFill>
                  <a:schemeClr val="accent5"/>
                </a:solidFill>
              </a:defRPr>
            </a:lvl5pPr>
            <a:lvl6pPr lvl="5" algn="ctr" rtl="0">
              <a:spcBef>
                <a:spcPts val="0"/>
              </a:spcBef>
              <a:spcAft>
                <a:spcPts val="0"/>
              </a:spcAft>
              <a:buClr>
                <a:schemeClr val="accent5"/>
              </a:buClr>
              <a:buSzPts val="3200"/>
              <a:buNone/>
              <a:defRPr sz="4267">
                <a:solidFill>
                  <a:schemeClr val="accent5"/>
                </a:solidFill>
              </a:defRPr>
            </a:lvl6pPr>
            <a:lvl7pPr lvl="6" algn="ctr" rtl="0">
              <a:spcBef>
                <a:spcPts val="0"/>
              </a:spcBef>
              <a:spcAft>
                <a:spcPts val="0"/>
              </a:spcAft>
              <a:buClr>
                <a:schemeClr val="accent5"/>
              </a:buClr>
              <a:buSzPts val="3200"/>
              <a:buNone/>
              <a:defRPr sz="4267">
                <a:solidFill>
                  <a:schemeClr val="accent5"/>
                </a:solidFill>
              </a:defRPr>
            </a:lvl7pPr>
            <a:lvl8pPr lvl="7" algn="ctr" rtl="0">
              <a:spcBef>
                <a:spcPts val="0"/>
              </a:spcBef>
              <a:spcAft>
                <a:spcPts val="0"/>
              </a:spcAft>
              <a:buClr>
                <a:schemeClr val="accent5"/>
              </a:buClr>
              <a:buSzPts val="3200"/>
              <a:buNone/>
              <a:defRPr sz="4267">
                <a:solidFill>
                  <a:schemeClr val="accent5"/>
                </a:solidFill>
              </a:defRPr>
            </a:lvl8pPr>
            <a:lvl9pPr lvl="8" algn="ctr" rtl="0">
              <a:spcBef>
                <a:spcPts val="0"/>
              </a:spcBef>
              <a:spcAft>
                <a:spcPts val="0"/>
              </a:spcAft>
              <a:buClr>
                <a:schemeClr val="accent5"/>
              </a:buClr>
              <a:buSzPts val="3200"/>
              <a:buNone/>
              <a:defRPr sz="4267">
                <a:solidFill>
                  <a:schemeClr val="accent5"/>
                </a:solidFill>
              </a:defRPr>
            </a:lvl9pPr>
          </a:lstStyle>
          <a:p>
            <a:r>
              <a:t>xx%</a:t>
            </a:r>
          </a:p>
        </p:txBody>
      </p:sp>
      <p:sp>
        <p:nvSpPr>
          <p:cNvPr id="134" name="Google Shape;134;p17"/>
          <p:cNvSpPr txBox="1">
            <a:spLocks noGrp="1"/>
          </p:cNvSpPr>
          <p:nvPr>
            <p:ph type="subTitle" idx="17"/>
          </p:nvPr>
        </p:nvSpPr>
        <p:spPr>
          <a:xfrm>
            <a:off x="5160399" y="4319089"/>
            <a:ext cx="2711200" cy="594400"/>
          </a:xfrm>
          <a:prstGeom prst="rect">
            <a:avLst/>
          </a:prstGeom>
        </p:spPr>
        <p:txBody>
          <a:bodyPr spcFirstLastPara="1" wrap="square" lIns="91425" tIns="91425" rIns="91425" bIns="91425" anchor="t" anchorCtr="0">
            <a:noAutofit/>
          </a:bodyPr>
          <a:lstStyle>
            <a:lvl1pPr lvl="0" rtl="0">
              <a:spcBef>
                <a:spcPts val="0"/>
              </a:spcBef>
              <a:spcAft>
                <a:spcPts val="0"/>
              </a:spcAft>
              <a:buNone/>
              <a:defRPr sz="2400">
                <a:solidFill>
                  <a:schemeClr val="lt1"/>
                </a:solidFill>
                <a:latin typeface="Oswald"/>
                <a:ea typeface="Oswald"/>
                <a:cs typeface="Oswald"/>
                <a:sym typeface="Oswald"/>
              </a:defRPr>
            </a:lvl1pPr>
            <a:lvl2pPr lvl="1" rtl="0">
              <a:spcBef>
                <a:spcPts val="2133"/>
              </a:spcBef>
              <a:spcAft>
                <a:spcPts val="0"/>
              </a:spcAft>
              <a:buNone/>
              <a:defRPr sz="2400">
                <a:solidFill>
                  <a:schemeClr val="lt1"/>
                </a:solidFill>
                <a:latin typeface="Oswald"/>
                <a:ea typeface="Oswald"/>
                <a:cs typeface="Oswald"/>
                <a:sym typeface="Oswald"/>
              </a:defRPr>
            </a:lvl2pPr>
            <a:lvl3pPr lvl="2" rtl="0">
              <a:spcBef>
                <a:spcPts val="2133"/>
              </a:spcBef>
              <a:spcAft>
                <a:spcPts val="0"/>
              </a:spcAft>
              <a:buNone/>
              <a:defRPr sz="2400">
                <a:solidFill>
                  <a:schemeClr val="lt1"/>
                </a:solidFill>
                <a:latin typeface="Oswald"/>
                <a:ea typeface="Oswald"/>
                <a:cs typeface="Oswald"/>
                <a:sym typeface="Oswald"/>
              </a:defRPr>
            </a:lvl3pPr>
            <a:lvl4pPr lvl="3" rtl="0">
              <a:spcBef>
                <a:spcPts val="2133"/>
              </a:spcBef>
              <a:spcAft>
                <a:spcPts val="0"/>
              </a:spcAft>
              <a:buNone/>
              <a:defRPr sz="2400">
                <a:solidFill>
                  <a:schemeClr val="lt1"/>
                </a:solidFill>
                <a:latin typeface="Oswald"/>
                <a:ea typeface="Oswald"/>
                <a:cs typeface="Oswald"/>
                <a:sym typeface="Oswald"/>
              </a:defRPr>
            </a:lvl4pPr>
            <a:lvl5pPr lvl="4" rtl="0">
              <a:spcBef>
                <a:spcPts val="2133"/>
              </a:spcBef>
              <a:spcAft>
                <a:spcPts val="0"/>
              </a:spcAft>
              <a:buNone/>
              <a:defRPr sz="2400">
                <a:solidFill>
                  <a:schemeClr val="lt1"/>
                </a:solidFill>
                <a:latin typeface="Oswald"/>
                <a:ea typeface="Oswald"/>
                <a:cs typeface="Oswald"/>
                <a:sym typeface="Oswald"/>
              </a:defRPr>
            </a:lvl5pPr>
            <a:lvl6pPr lvl="5" rtl="0">
              <a:spcBef>
                <a:spcPts val="2133"/>
              </a:spcBef>
              <a:spcAft>
                <a:spcPts val="0"/>
              </a:spcAft>
              <a:buNone/>
              <a:defRPr sz="2400">
                <a:solidFill>
                  <a:schemeClr val="lt1"/>
                </a:solidFill>
                <a:latin typeface="Oswald"/>
                <a:ea typeface="Oswald"/>
                <a:cs typeface="Oswald"/>
                <a:sym typeface="Oswald"/>
              </a:defRPr>
            </a:lvl6pPr>
            <a:lvl7pPr lvl="6" rtl="0">
              <a:spcBef>
                <a:spcPts val="2133"/>
              </a:spcBef>
              <a:spcAft>
                <a:spcPts val="0"/>
              </a:spcAft>
              <a:buNone/>
              <a:defRPr sz="2400">
                <a:solidFill>
                  <a:schemeClr val="lt1"/>
                </a:solidFill>
                <a:latin typeface="Oswald"/>
                <a:ea typeface="Oswald"/>
                <a:cs typeface="Oswald"/>
                <a:sym typeface="Oswald"/>
              </a:defRPr>
            </a:lvl7pPr>
            <a:lvl8pPr lvl="7" rtl="0">
              <a:spcBef>
                <a:spcPts val="2133"/>
              </a:spcBef>
              <a:spcAft>
                <a:spcPts val="0"/>
              </a:spcAft>
              <a:buNone/>
              <a:defRPr sz="2400">
                <a:solidFill>
                  <a:schemeClr val="lt1"/>
                </a:solidFill>
                <a:latin typeface="Oswald"/>
                <a:ea typeface="Oswald"/>
                <a:cs typeface="Oswald"/>
                <a:sym typeface="Oswald"/>
              </a:defRPr>
            </a:lvl8pPr>
            <a:lvl9pPr lvl="8" rtl="0">
              <a:spcBef>
                <a:spcPts val="2133"/>
              </a:spcBef>
              <a:spcAft>
                <a:spcPts val="2133"/>
              </a:spcAft>
              <a:buNone/>
              <a:defRPr sz="2400">
                <a:solidFill>
                  <a:schemeClr val="lt1"/>
                </a:solidFill>
                <a:latin typeface="Oswald"/>
                <a:ea typeface="Oswald"/>
                <a:cs typeface="Oswald"/>
                <a:sym typeface="Oswald"/>
              </a:defRPr>
            </a:lvl9pPr>
          </a:lstStyle>
          <a:p>
            <a:r>
              <a:rPr lang="en-US"/>
              <a:t>Click to edit Master subtitle style</a:t>
            </a:r>
            <a:endParaRPr/>
          </a:p>
        </p:txBody>
      </p:sp>
      <p:sp>
        <p:nvSpPr>
          <p:cNvPr id="135" name="Google Shape;135;p17"/>
          <p:cNvSpPr txBox="1">
            <a:spLocks noGrp="1"/>
          </p:cNvSpPr>
          <p:nvPr>
            <p:ph type="subTitle" idx="18"/>
          </p:nvPr>
        </p:nvSpPr>
        <p:spPr>
          <a:xfrm>
            <a:off x="5160388" y="5247689"/>
            <a:ext cx="2250400" cy="891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867">
                <a:solidFill>
                  <a:schemeClr val="lt1"/>
                </a:solidFill>
              </a:defRPr>
            </a:lvl1pPr>
            <a:lvl2pPr lvl="1" rtl="0">
              <a:lnSpc>
                <a:spcPct val="100000"/>
              </a:lnSpc>
              <a:spcBef>
                <a:spcPts val="0"/>
              </a:spcBef>
              <a:spcAft>
                <a:spcPts val="0"/>
              </a:spcAft>
              <a:buNone/>
              <a:defRPr sz="1867">
                <a:solidFill>
                  <a:schemeClr val="lt1"/>
                </a:solidFill>
              </a:defRPr>
            </a:lvl2pPr>
            <a:lvl3pPr lvl="2" rtl="0">
              <a:lnSpc>
                <a:spcPct val="100000"/>
              </a:lnSpc>
              <a:spcBef>
                <a:spcPts val="0"/>
              </a:spcBef>
              <a:spcAft>
                <a:spcPts val="0"/>
              </a:spcAft>
              <a:buNone/>
              <a:defRPr sz="1867">
                <a:solidFill>
                  <a:schemeClr val="lt1"/>
                </a:solidFill>
              </a:defRPr>
            </a:lvl3pPr>
            <a:lvl4pPr lvl="3" rtl="0">
              <a:lnSpc>
                <a:spcPct val="100000"/>
              </a:lnSpc>
              <a:spcBef>
                <a:spcPts val="0"/>
              </a:spcBef>
              <a:spcAft>
                <a:spcPts val="0"/>
              </a:spcAft>
              <a:buNone/>
              <a:defRPr sz="1867">
                <a:solidFill>
                  <a:schemeClr val="lt1"/>
                </a:solidFill>
              </a:defRPr>
            </a:lvl4pPr>
            <a:lvl5pPr lvl="4" rtl="0">
              <a:lnSpc>
                <a:spcPct val="100000"/>
              </a:lnSpc>
              <a:spcBef>
                <a:spcPts val="0"/>
              </a:spcBef>
              <a:spcAft>
                <a:spcPts val="0"/>
              </a:spcAft>
              <a:buNone/>
              <a:defRPr sz="1867">
                <a:solidFill>
                  <a:schemeClr val="lt1"/>
                </a:solidFill>
              </a:defRPr>
            </a:lvl5pPr>
            <a:lvl6pPr lvl="5" rtl="0">
              <a:lnSpc>
                <a:spcPct val="100000"/>
              </a:lnSpc>
              <a:spcBef>
                <a:spcPts val="0"/>
              </a:spcBef>
              <a:spcAft>
                <a:spcPts val="0"/>
              </a:spcAft>
              <a:buNone/>
              <a:defRPr sz="1867">
                <a:solidFill>
                  <a:schemeClr val="lt1"/>
                </a:solidFill>
              </a:defRPr>
            </a:lvl6pPr>
            <a:lvl7pPr lvl="6" rtl="0">
              <a:lnSpc>
                <a:spcPct val="100000"/>
              </a:lnSpc>
              <a:spcBef>
                <a:spcPts val="0"/>
              </a:spcBef>
              <a:spcAft>
                <a:spcPts val="0"/>
              </a:spcAft>
              <a:buNone/>
              <a:defRPr sz="1867">
                <a:solidFill>
                  <a:schemeClr val="lt1"/>
                </a:solidFill>
              </a:defRPr>
            </a:lvl7pPr>
            <a:lvl8pPr lvl="7" rtl="0">
              <a:lnSpc>
                <a:spcPct val="100000"/>
              </a:lnSpc>
              <a:spcBef>
                <a:spcPts val="0"/>
              </a:spcBef>
              <a:spcAft>
                <a:spcPts val="0"/>
              </a:spcAft>
              <a:buNone/>
              <a:defRPr sz="1867">
                <a:solidFill>
                  <a:schemeClr val="lt1"/>
                </a:solidFill>
              </a:defRPr>
            </a:lvl8pPr>
            <a:lvl9pPr lvl="8" rtl="0">
              <a:lnSpc>
                <a:spcPct val="100000"/>
              </a:lnSpc>
              <a:spcBef>
                <a:spcPts val="0"/>
              </a:spcBef>
              <a:spcAft>
                <a:spcPts val="0"/>
              </a:spcAft>
              <a:buNone/>
              <a:defRPr sz="1867">
                <a:solidFill>
                  <a:schemeClr val="lt1"/>
                </a:solidFill>
              </a:defRPr>
            </a:lvl9pPr>
          </a:lstStyle>
          <a:p>
            <a:r>
              <a:rPr lang="en-US"/>
              <a:t>Click to edit Master subtitle style</a:t>
            </a:r>
            <a:endParaRPr/>
          </a:p>
        </p:txBody>
      </p:sp>
      <p:sp>
        <p:nvSpPr>
          <p:cNvPr id="136" name="Google Shape;136;p17"/>
          <p:cNvSpPr txBox="1">
            <a:spLocks noGrp="1"/>
          </p:cNvSpPr>
          <p:nvPr>
            <p:ph type="title" idx="19" hasCustomPrompt="1"/>
          </p:nvPr>
        </p:nvSpPr>
        <p:spPr>
          <a:xfrm>
            <a:off x="7871601" y="4319089"/>
            <a:ext cx="840000" cy="7080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5"/>
              </a:buClr>
              <a:buSzPts val="2400"/>
              <a:buNone/>
              <a:defRPr sz="3200"/>
            </a:lvl1pPr>
            <a:lvl2pPr lvl="1" algn="ctr" rtl="0">
              <a:spcBef>
                <a:spcPts val="0"/>
              </a:spcBef>
              <a:spcAft>
                <a:spcPts val="0"/>
              </a:spcAft>
              <a:buClr>
                <a:schemeClr val="accent5"/>
              </a:buClr>
              <a:buSzPts val="3200"/>
              <a:buNone/>
              <a:defRPr sz="4267">
                <a:solidFill>
                  <a:schemeClr val="accent5"/>
                </a:solidFill>
              </a:defRPr>
            </a:lvl2pPr>
            <a:lvl3pPr lvl="2" algn="ctr" rtl="0">
              <a:spcBef>
                <a:spcPts val="0"/>
              </a:spcBef>
              <a:spcAft>
                <a:spcPts val="0"/>
              </a:spcAft>
              <a:buClr>
                <a:schemeClr val="accent5"/>
              </a:buClr>
              <a:buSzPts val="3200"/>
              <a:buNone/>
              <a:defRPr sz="4267">
                <a:solidFill>
                  <a:schemeClr val="accent5"/>
                </a:solidFill>
              </a:defRPr>
            </a:lvl3pPr>
            <a:lvl4pPr lvl="3" algn="ctr" rtl="0">
              <a:spcBef>
                <a:spcPts val="0"/>
              </a:spcBef>
              <a:spcAft>
                <a:spcPts val="0"/>
              </a:spcAft>
              <a:buClr>
                <a:schemeClr val="accent5"/>
              </a:buClr>
              <a:buSzPts val="3200"/>
              <a:buNone/>
              <a:defRPr sz="4267">
                <a:solidFill>
                  <a:schemeClr val="accent5"/>
                </a:solidFill>
              </a:defRPr>
            </a:lvl4pPr>
            <a:lvl5pPr lvl="4" algn="ctr" rtl="0">
              <a:spcBef>
                <a:spcPts val="0"/>
              </a:spcBef>
              <a:spcAft>
                <a:spcPts val="0"/>
              </a:spcAft>
              <a:buClr>
                <a:schemeClr val="accent5"/>
              </a:buClr>
              <a:buSzPts val="3200"/>
              <a:buNone/>
              <a:defRPr sz="4267">
                <a:solidFill>
                  <a:schemeClr val="accent5"/>
                </a:solidFill>
              </a:defRPr>
            </a:lvl5pPr>
            <a:lvl6pPr lvl="5" algn="ctr" rtl="0">
              <a:spcBef>
                <a:spcPts val="0"/>
              </a:spcBef>
              <a:spcAft>
                <a:spcPts val="0"/>
              </a:spcAft>
              <a:buClr>
                <a:schemeClr val="accent5"/>
              </a:buClr>
              <a:buSzPts val="3200"/>
              <a:buNone/>
              <a:defRPr sz="4267">
                <a:solidFill>
                  <a:schemeClr val="accent5"/>
                </a:solidFill>
              </a:defRPr>
            </a:lvl6pPr>
            <a:lvl7pPr lvl="6" algn="ctr" rtl="0">
              <a:spcBef>
                <a:spcPts val="0"/>
              </a:spcBef>
              <a:spcAft>
                <a:spcPts val="0"/>
              </a:spcAft>
              <a:buClr>
                <a:schemeClr val="accent5"/>
              </a:buClr>
              <a:buSzPts val="3200"/>
              <a:buNone/>
              <a:defRPr sz="4267">
                <a:solidFill>
                  <a:schemeClr val="accent5"/>
                </a:solidFill>
              </a:defRPr>
            </a:lvl7pPr>
            <a:lvl8pPr lvl="7" algn="ctr" rtl="0">
              <a:spcBef>
                <a:spcPts val="0"/>
              </a:spcBef>
              <a:spcAft>
                <a:spcPts val="0"/>
              </a:spcAft>
              <a:buClr>
                <a:schemeClr val="accent5"/>
              </a:buClr>
              <a:buSzPts val="3200"/>
              <a:buNone/>
              <a:defRPr sz="4267">
                <a:solidFill>
                  <a:schemeClr val="accent5"/>
                </a:solidFill>
              </a:defRPr>
            </a:lvl8pPr>
            <a:lvl9pPr lvl="8" algn="ctr" rtl="0">
              <a:spcBef>
                <a:spcPts val="0"/>
              </a:spcBef>
              <a:spcAft>
                <a:spcPts val="0"/>
              </a:spcAft>
              <a:buClr>
                <a:schemeClr val="accent5"/>
              </a:buClr>
              <a:buSzPts val="3200"/>
              <a:buNone/>
              <a:defRPr sz="4267">
                <a:solidFill>
                  <a:schemeClr val="accent5"/>
                </a:solidFill>
              </a:defRPr>
            </a:lvl9pPr>
          </a:lstStyle>
          <a:p>
            <a:r>
              <a:t>xx%</a:t>
            </a:r>
          </a:p>
        </p:txBody>
      </p:sp>
      <p:sp>
        <p:nvSpPr>
          <p:cNvPr id="137" name="Google Shape;137;p17"/>
          <p:cNvSpPr txBox="1">
            <a:spLocks noGrp="1"/>
          </p:cNvSpPr>
          <p:nvPr>
            <p:ph type="subTitle" idx="20"/>
          </p:nvPr>
        </p:nvSpPr>
        <p:spPr>
          <a:xfrm>
            <a:off x="8711599" y="4319089"/>
            <a:ext cx="2711200" cy="594400"/>
          </a:xfrm>
          <a:prstGeom prst="rect">
            <a:avLst/>
          </a:prstGeom>
        </p:spPr>
        <p:txBody>
          <a:bodyPr spcFirstLastPara="1" wrap="square" lIns="91425" tIns="91425" rIns="91425" bIns="91425" anchor="t" anchorCtr="0">
            <a:noAutofit/>
          </a:bodyPr>
          <a:lstStyle>
            <a:lvl1pPr lvl="0" rtl="0">
              <a:spcBef>
                <a:spcPts val="0"/>
              </a:spcBef>
              <a:spcAft>
                <a:spcPts val="0"/>
              </a:spcAft>
              <a:buNone/>
              <a:defRPr sz="2400">
                <a:solidFill>
                  <a:schemeClr val="lt1"/>
                </a:solidFill>
                <a:latin typeface="Oswald"/>
                <a:ea typeface="Oswald"/>
                <a:cs typeface="Oswald"/>
                <a:sym typeface="Oswald"/>
              </a:defRPr>
            </a:lvl1pPr>
            <a:lvl2pPr lvl="1" rtl="0">
              <a:spcBef>
                <a:spcPts val="2133"/>
              </a:spcBef>
              <a:spcAft>
                <a:spcPts val="0"/>
              </a:spcAft>
              <a:buNone/>
              <a:defRPr sz="2400">
                <a:solidFill>
                  <a:schemeClr val="lt1"/>
                </a:solidFill>
                <a:latin typeface="Oswald"/>
                <a:ea typeface="Oswald"/>
                <a:cs typeface="Oswald"/>
                <a:sym typeface="Oswald"/>
              </a:defRPr>
            </a:lvl2pPr>
            <a:lvl3pPr lvl="2" rtl="0">
              <a:spcBef>
                <a:spcPts val="2133"/>
              </a:spcBef>
              <a:spcAft>
                <a:spcPts val="0"/>
              </a:spcAft>
              <a:buNone/>
              <a:defRPr sz="2400">
                <a:solidFill>
                  <a:schemeClr val="lt1"/>
                </a:solidFill>
                <a:latin typeface="Oswald"/>
                <a:ea typeface="Oswald"/>
                <a:cs typeface="Oswald"/>
                <a:sym typeface="Oswald"/>
              </a:defRPr>
            </a:lvl3pPr>
            <a:lvl4pPr lvl="3" rtl="0">
              <a:spcBef>
                <a:spcPts val="2133"/>
              </a:spcBef>
              <a:spcAft>
                <a:spcPts val="0"/>
              </a:spcAft>
              <a:buNone/>
              <a:defRPr sz="2400">
                <a:solidFill>
                  <a:schemeClr val="lt1"/>
                </a:solidFill>
                <a:latin typeface="Oswald"/>
                <a:ea typeface="Oswald"/>
                <a:cs typeface="Oswald"/>
                <a:sym typeface="Oswald"/>
              </a:defRPr>
            </a:lvl4pPr>
            <a:lvl5pPr lvl="4" rtl="0">
              <a:spcBef>
                <a:spcPts val="2133"/>
              </a:spcBef>
              <a:spcAft>
                <a:spcPts val="0"/>
              </a:spcAft>
              <a:buNone/>
              <a:defRPr sz="2400">
                <a:solidFill>
                  <a:schemeClr val="lt1"/>
                </a:solidFill>
                <a:latin typeface="Oswald"/>
                <a:ea typeface="Oswald"/>
                <a:cs typeface="Oswald"/>
                <a:sym typeface="Oswald"/>
              </a:defRPr>
            </a:lvl5pPr>
            <a:lvl6pPr lvl="5" rtl="0">
              <a:spcBef>
                <a:spcPts val="2133"/>
              </a:spcBef>
              <a:spcAft>
                <a:spcPts val="0"/>
              </a:spcAft>
              <a:buNone/>
              <a:defRPr sz="2400">
                <a:solidFill>
                  <a:schemeClr val="lt1"/>
                </a:solidFill>
                <a:latin typeface="Oswald"/>
                <a:ea typeface="Oswald"/>
                <a:cs typeface="Oswald"/>
                <a:sym typeface="Oswald"/>
              </a:defRPr>
            </a:lvl6pPr>
            <a:lvl7pPr lvl="6" rtl="0">
              <a:spcBef>
                <a:spcPts val="2133"/>
              </a:spcBef>
              <a:spcAft>
                <a:spcPts val="0"/>
              </a:spcAft>
              <a:buNone/>
              <a:defRPr sz="2400">
                <a:solidFill>
                  <a:schemeClr val="lt1"/>
                </a:solidFill>
                <a:latin typeface="Oswald"/>
                <a:ea typeface="Oswald"/>
                <a:cs typeface="Oswald"/>
                <a:sym typeface="Oswald"/>
              </a:defRPr>
            </a:lvl7pPr>
            <a:lvl8pPr lvl="7" rtl="0">
              <a:spcBef>
                <a:spcPts val="2133"/>
              </a:spcBef>
              <a:spcAft>
                <a:spcPts val="0"/>
              </a:spcAft>
              <a:buNone/>
              <a:defRPr sz="2400">
                <a:solidFill>
                  <a:schemeClr val="lt1"/>
                </a:solidFill>
                <a:latin typeface="Oswald"/>
                <a:ea typeface="Oswald"/>
                <a:cs typeface="Oswald"/>
                <a:sym typeface="Oswald"/>
              </a:defRPr>
            </a:lvl8pPr>
            <a:lvl9pPr lvl="8" rtl="0">
              <a:spcBef>
                <a:spcPts val="2133"/>
              </a:spcBef>
              <a:spcAft>
                <a:spcPts val="2133"/>
              </a:spcAft>
              <a:buNone/>
              <a:defRPr sz="2400">
                <a:solidFill>
                  <a:schemeClr val="lt1"/>
                </a:solidFill>
                <a:latin typeface="Oswald"/>
                <a:ea typeface="Oswald"/>
                <a:cs typeface="Oswald"/>
                <a:sym typeface="Oswald"/>
              </a:defRPr>
            </a:lvl9pPr>
          </a:lstStyle>
          <a:p>
            <a:r>
              <a:rPr lang="en-US"/>
              <a:t>Click to edit Master subtitle style</a:t>
            </a:r>
            <a:endParaRPr/>
          </a:p>
        </p:txBody>
      </p:sp>
      <p:sp>
        <p:nvSpPr>
          <p:cNvPr id="138" name="Google Shape;138;p17"/>
          <p:cNvSpPr txBox="1">
            <a:spLocks noGrp="1"/>
          </p:cNvSpPr>
          <p:nvPr>
            <p:ph type="subTitle" idx="21"/>
          </p:nvPr>
        </p:nvSpPr>
        <p:spPr>
          <a:xfrm>
            <a:off x="8711588" y="5247689"/>
            <a:ext cx="2250400" cy="891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867">
                <a:solidFill>
                  <a:schemeClr val="lt1"/>
                </a:solidFill>
              </a:defRPr>
            </a:lvl1pPr>
            <a:lvl2pPr lvl="1" rtl="0">
              <a:lnSpc>
                <a:spcPct val="100000"/>
              </a:lnSpc>
              <a:spcBef>
                <a:spcPts val="0"/>
              </a:spcBef>
              <a:spcAft>
                <a:spcPts val="0"/>
              </a:spcAft>
              <a:buNone/>
              <a:defRPr sz="1867">
                <a:solidFill>
                  <a:schemeClr val="lt1"/>
                </a:solidFill>
              </a:defRPr>
            </a:lvl2pPr>
            <a:lvl3pPr lvl="2" rtl="0">
              <a:lnSpc>
                <a:spcPct val="100000"/>
              </a:lnSpc>
              <a:spcBef>
                <a:spcPts val="0"/>
              </a:spcBef>
              <a:spcAft>
                <a:spcPts val="0"/>
              </a:spcAft>
              <a:buNone/>
              <a:defRPr sz="1867">
                <a:solidFill>
                  <a:schemeClr val="lt1"/>
                </a:solidFill>
              </a:defRPr>
            </a:lvl3pPr>
            <a:lvl4pPr lvl="3" rtl="0">
              <a:lnSpc>
                <a:spcPct val="100000"/>
              </a:lnSpc>
              <a:spcBef>
                <a:spcPts val="0"/>
              </a:spcBef>
              <a:spcAft>
                <a:spcPts val="0"/>
              </a:spcAft>
              <a:buNone/>
              <a:defRPr sz="1867">
                <a:solidFill>
                  <a:schemeClr val="lt1"/>
                </a:solidFill>
              </a:defRPr>
            </a:lvl4pPr>
            <a:lvl5pPr lvl="4" rtl="0">
              <a:lnSpc>
                <a:spcPct val="100000"/>
              </a:lnSpc>
              <a:spcBef>
                <a:spcPts val="0"/>
              </a:spcBef>
              <a:spcAft>
                <a:spcPts val="0"/>
              </a:spcAft>
              <a:buNone/>
              <a:defRPr sz="1867">
                <a:solidFill>
                  <a:schemeClr val="lt1"/>
                </a:solidFill>
              </a:defRPr>
            </a:lvl5pPr>
            <a:lvl6pPr lvl="5" rtl="0">
              <a:lnSpc>
                <a:spcPct val="100000"/>
              </a:lnSpc>
              <a:spcBef>
                <a:spcPts val="0"/>
              </a:spcBef>
              <a:spcAft>
                <a:spcPts val="0"/>
              </a:spcAft>
              <a:buNone/>
              <a:defRPr sz="1867">
                <a:solidFill>
                  <a:schemeClr val="lt1"/>
                </a:solidFill>
              </a:defRPr>
            </a:lvl6pPr>
            <a:lvl7pPr lvl="6" rtl="0">
              <a:lnSpc>
                <a:spcPct val="100000"/>
              </a:lnSpc>
              <a:spcBef>
                <a:spcPts val="0"/>
              </a:spcBef>
              <a:spcAft>
                <a:spcPts val="0"/>
              </a:spcAft>
              <a:buNone/>
              <a:defRPr sz="1867">
                <a:solidFill>
                  <a:schemeClr val="lt1"/>
                </a:solidFill>
              </a:defRPr>
            </a:lvl7pPr>
            <a:lvl8pPr lvl="7" rtl="0">
              <a:lnSpc>
                <a:spcPct val="100000"/>
              </a:lnSpc>
              <a:spcBef>
                <a:spcPts val="0"/>
              </a:spcBef>
              <a:spcAft>
                <a:spcPts val="0"/>
              </a:spcAft>
              <a:buNone/>
              <a:defRPr sz="1867">
                <a:solidFill>
                  <a:schemeClr val="lt1"/>
                </a:solidFill>
              </a:defRPr>
            </a:lvl8pPr>
            <a:lvl9pPr lvl="8" rtl="0">
              <a:lnSpc>
                <a:spcPct val="100000"/>
              </a:lnSpc>
              <a:spcBef>
                <a:spcPts val="0"/>
              </a:spcBef>
              <a:spcAft>
                <a:spcPts val="0"/>
              </a:spcAft>
              <a:buNone/>
              <a:defRPr sz="1867">
                <a:solidFill>
                  <a:schemeClr val="lt1"/>
                </a:solidFill>
              </a:defRPr>
            </a:lvl9pPr>
          </a:lstStyle>
          <a:p>
            <a:r>
              <a:rPr lang="en-US"/>
              <a:t>Click to edit Master subtitle style</a:t>
            </a:r>
            <a:endParaRPr/>
          </a:p>
        </p:txBody>
      </p:sp>
      <p:pic>
        <p:nvPicPr>
          <p:cNvPr id="139" name="Google Shape;139;p17"/>
          <p:cNvPicPr preferRelativeResize="0"/>
          <p:nvPr/>
        </p:nvPicPr>
        <p:blipFill rotWithShape="1">
          <a:blip r:embed="rId2">
            <a:alphaModFix/>
          </a:blip>
          <a:srcRect t="55512"/>
          <a:stretch/>
        </p:blipFill>
        <p:spPr>
          <a:xfrm>
            <a:off x="466600" y="1"/>
            <a:ext cx="3651000" cy="1630767"/>
          </a:xfrm>
          <a:prstGeom prst="rect">
            <a:avLst/>
          </a:prstGeom>
          <a:noFill/>
          <a:ln>
            <a:noFill/>
          </a:ln>
        </p:spPr>
      </p:pic>
      <p:pic>
        <p:nvPicPr>
          <p:cNvPr id="140" name="Google Shape;140;p17"/>
          <p:cNvPicPr preferRelativeResize="0"/>
          <p:nvPr/>
        </p:nvPicPr>
        <p:blipFill rotWithShape="1">
          <a:blip r:embed="rId3">
            <a:alphaModFix/>
          </a:blip>
          <a:srcRect t="28335" r="57085"/>
          <a:stretch/>
        </p:blipFill>
        <p:spPr>
          <a:xfrm>
            <a:off x="10206067" y="0"/>
            <a:ext cx="1985935" cy="2993432"/>
          </a:xfrm>
          <a:prstGeom prst="rect">
            <a:avLst/>
          </a:prstGeom>
          <a:noFill/>
          <a:ln>
            <a:noFill/>
          </a:ln>
        </p:spPr>
      </p:pic>
      <p:sp>
        <p:nvSpPr>
          <p:cNvPr id="2" name="Slide Number Placeholder 6">
            <a:extLst>
              <a:ext uri="{FF2B5EF4-FFF2-40B4-BE49-F238E27FC236}">
                <a16:creationId xmlns:a16="http://schemas.microsoft.com/office/drawing/2014/main" id="{38C98382-382A-994B-D811-1766159E8C20}"/>
              </a:ext>
            </a:extLst>
          </p:cNvPr>
          <p:cNvSpPr>
            <a:spLocks noGrp="1"/>
          </p:cNvSpPr>
          <p:nvPr>
            <p:ph type="sldNum" sz="quarter" idx="12"/>
          </p:nvPr>
        </p:nvSpPr>
        <p:spPr>
          <a:xfrm>
            <a:off x="11025187" y="6253838"/>
            <a:ext cx="2743200" cy="365125"/>
          </a:xfrm>
          <a:prstGeom prst="rect">
            <a:avLst/>
          </a:prstGeom>
        </p:spPr>
        <p:txBody>
          <a:bodyPr/>
          <a:lstStyle>
            <a:lvl1pPr>
              <a:defRPr>
                <a:solidFill>
                  <a:schemeClr val="accent1">
                    <a:lumMod val="75000"/>
                    <a:lumOff val="25000"/>
                  </a:schemeClr>
                </a:solidFill>
              </a:defRPr>
            </a:lvl1pPr>
          </a:lstStyle>
          <a:p>
            <a:fld id="{F405B38B-2E0A-46BC-9392-E70CB3DE098D}" type="slidenum">
              <a:rPr lang="en-US" smtClean="0"/>
              <a:t>‹#›</a:t>
            </a:fld>
            <a:endParaRPr lang="en-US"/>
          </a:p>
        </p:txBody>
      </p:sp>
    </p:spTree>
    <p:extLst>
      <p:ext uri="{BB962C8B-B14F-4D97-AF65-F5344CB8AC3E}">
        <p14:creationId xmlns:p14="http://schemas.microsoft.com/office/powerpoint/2010/main" val="225359335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141"/>
        <p:cNvGrpSpPr/>
        <p:nvPr/>
      </p:nvGrpSpPr>
      <p:grpSpPr>
        <a:xfrm>
          <a:off x="0" y="0"/>
          <a:ext cx="0" cy="0"/>
          <a:chOff x="0" y="0"/>
          <a:chExt cx="0" cy="0"/>
        </a:xfrm>
      </p:grpSpPr>
      <p:pic>
        <p:nvPicPr>
          <p:cNvPr id="142" name="Google Shape;142;p18"/>
          <p:cNvPicPr preferRelativeResize="0"/>
          <p:nvPr/>
        </p:nvPicPr>
        <p:blipFill rotWithShape="1">
          <a:blip r:embed="rId2">
            <a:alphaModFix/>
          </a:blip>
          <a:srcRect t="12896" b="-2087"/>
          <a:stretch/>
        </p:blipFill>
        <p:spPr>
          <a:xfrm rot="10800000" flipH="1">
            <a:off x="661001" y="4057265"/>
            <a:ext cx="4830833" cy="2791835"/>
          </a:xfrm>
          <a:prstGeom prst="rect">
            <a:avLst/>
          </a:prstGeom>
          <a:noFill/>
          <a:ln>
            <a:noFill/>
          </a:ln>
        </p:spPr>
      </p:pic>
      <p:pic>
        <p:nvPicPr>
          <p:cNvPr id="143" name="Google Shape;143;p18"/>
          <p:cNvPicPr preferRelativeResize="0"/>
          <p:nvPr/>
        </p:nvPicPr>
        <p:blipFill rotWithShape="1">
          <a:blip r:embed="rId3">
            <a:alphaModFix/>
          </a:blip>
          <a:srcRect l="219" r="209"/>
          <a:stretch/>
        </p:blipFill>
        <p:spPr>
          <a:xfrm>
            <a:off x="10814317" y="385684"/>
            <a:ext cx="853440" cy="853440"/>
          </a:xfrm>
          <a:prstGeom prst="rect">
            <a:avLst/>
          </a:prstGeom>
          <a:noFill/>
          <a:ln>
            <a:noFill/>
          </a:ln>
        </p:spPr>
      </p:pic>
      <p:sp>
        <p:nvSpPr>
          <p:cNvPr id="144" name="Google Shape;144;p18"/>
          <p:cNvSpPr txBox="1">
            <a:spLocks noGrp="1"/>
          </p:cNvSpPr>
          <p:nvPr>
            <p:ph type="title"/>
          </p:nvPr>
        </p:nvSpPr>
        <p:spPr>
          <a:xfrm>
            <a:off x="6569031" y="3716097"/>
            <a:ext cx="3318400" cy="7560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600"/>
              <a:buNone/>
              <a:defRPr sz="2400"/>
            </a:lvl1pPr>
            <a:lvl2pPr lvl="1"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2pPr>
            <a:lvl3pPr lvl="2"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3pPr>
            <a:lvl4pPr lvl="3"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4pPr>
            <a:lvl5pPr lvl="4"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5pPr>
            <a:lvl6pPr lvl="5"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6pPr>
            <a:lvl7pPr lvl="6"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7pPr>
            <a:lvl8pPr lvl="7"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8pPr>
            <a:lvl9pPr lvl="8"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9pPr>
          </a:lstStyle>
          <a:p>
            <a:r>
              <a:rPr lang="en-US"/>
              <a:t>Click to edit Master title style</a:t>
            </a:r>
            <a:endParaRPr/>
          </a:p>
        </p:txBody>
      </p:sp>
      <p:sp>
        <p:nvSpPr>
          <p:cNvPr id="145" name="Google Shape;145;p18"/>
          <p:cNvSpPr txBox="1">
            <a:spLocks noGrp="1"/>
          </p:cNvSpPr>
          <p:nvPr>
            <p:ph type="subTitle" idx="1"/>
          </p:nvPr>
        </p:nvSpPr>
        <p:spPr>
          <a:xfrm>
            <a:off x="1939633" y="2435933"/>
            <a:ext cx="7948000" cy="10240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800"/>
              <a:buNone/>
              <a:defRPr sz="2400"/>
            </a:lvl1pPr>
            <a:lvl2pPr lvl="1" rtl="0">
              <a:spcBef>
                <a:spcPts val="2133"/>
              </a:spcBef>
              <a:spcAft>
                <a:spcPts val="0"/>
              </a:spcAft>
              <a:buSzPts val="1800"/>
              <a:buNone/>
              <a:defRPr sz="2400"/>
            </a:lvl2pPr>
            <a:lvl3pPr lvl="2" rtl="0">
              <a:spcBef>
                <a:spcPts val="2133"/>
              </a:spcBef>
              <a:spcAft>
                <a:spcPts val="0"/>
              </a:spcAft>
              <a:buSzPts val="1800"/>
              <a:buNone/>
              <a:defRPr sz="2400"/>
            </a:lvl3pPr>
            <a:lvl4pPr lvl="3" rtl="0">
              <a:spcBef>
                <a:spcPts val="2133"/>
              </a:spcBef>
              <a:spcAft>
                <a:spcPts val="0"/>
              </a:spcAft>
              <a:buSzPts val="1800"/>
              <a:buNone/>
              <a:defRPr sz="2400"/>
            </a:lvl4pPr>
            <a:lvl5pPr lvl="4" rtl="0">
              <a:spcBef>
                <a:spcPts val="2133"/>
              </a:spcBef>
              <a:spcAft>
                <a:spcPts val="0"/>
              </a:spcAft>
              <a:buSzPts val="1800"/>
              <a:buNone/>
              <a:defRPr sz="2400"/>
            </a:lvl5pPr>
            <a:lvl6pPr lvl="5" rtl="0">
              <a:spcBef>
                <a:spcPts val="2133"/>
              </a:spcBef>
              <a:spcAft>
                <a:spcPts val="0"/>
              </a:spcAft>
              <a:buSzPts val="1800"/>
              <a:buNone/>
              <a:defRPr sz="2400"/>
            </a:lvl6pPr>
            <a:lvl7pPr lvl="6" rtl="0">
              <a:spcBef>
                <a:spcPts val="2133"/>
              </a:spcBef>
              <a:spcAft>
                <a:spcPts val="0"/>
              </a:spcAft>
              <a:buSzPts val="1800"/>
              <a:buNone/>
              <a:defRPr sz="2400"/>
            </a:lvl7pPr>
            <a:lvl8pPr lvl="7" rtl="0">
              <a:spcBef>
                <a:spcPts val="2133"/>
              </a:spcBef>
              <a:spcAft>
                <a:spcPts val="0"/>
              </a:spcAft>
              <a:buSzPts val="1800"/>
              <a:buNone/>
              <a:defRPr sz="2400"/>
            </a:lvl8pPr>
            <a:lvl9pPr lvl="8" rtl="0">
              <a:spcBef>
                <a:spcPts val="2133"/>
              </a:spcBef>
              <a:spcAft>
                <a:spcPts val="2133"/>
              </a:spcAft>
              <a:buSzPts val="1800"/>
              <a:buNone/>
              <a:defRPr sz="2400"/>
            </a:lvl9pPr>
          </a:lstStyle>
          <a:p>
            <a:r>
              <a:rPr lang="en-US"/>
              <a:t>Click to edit Master subtitle style</a:t>
            </a:r>
            <a:endParaRPr/>
          </a:p>
        </p:txBody>
      </p:sp>
      <p:sp>
        <p:nvSpPr>
          <p:cNvPr id="2" name="Slide Number Placeholder 6">
            <a:extLst>
              <a:ext uri="{FF2B5EF4-FFF2-40B4-BE49-F238E27FC236}">
                <a16:creationId xmlns:a16="http://schemas.microsoft.com/office/drawing/2014/main" id="{76DEBC90-A8C7-6338-C2B3-9D4F3AFE8D12}"/>
              </a:ext>
            </a:extLst>
          </p:cNvPr>
          <p:cNvSpPr>
            <a:spLocks noGrp="1"/>
          </p:cNvSpPr>
          <p:nvPr>
            <p:ph type="sldNum" sz="quarter" idx="12"/>
          </p:nvPr>
        </p:nvSpPr>
        <p:spPr>
          <a:xfrm>
            <a:off x="11025187" y="6253838"/>
            <a:ext cx="2743200" cy="365125"/>
          </a:xfrm>
          <a:prstGeom prst="rect">
            <a:avLst/>
          </a:prstGeom>
        </p:spPr>
        <p:txBody>
          <a:bodyPr/>
          <a:lstStyle>
            <a:lvl1pPr>
              <a:defRPr>
                <a:solidFill>
                  <a:schemeClr val="accent1">
                    <a:lumMod val="75000"/>
                    <a:lumOff val="25000"/>
                  </a:schemeClr>
                </a:solidFill>
              </a:defRPr>
            </a:lvl1pPr>
          </a:lstStyle>
          <a:p>
            <a:fld id="{F405B38B-2E0A-46BC-9392-E70CB3DE098D}" type="slidenum">
              <a:rPr lang="en-US" smtClean="0"/>
              <a:t>‹#›</a:t>
            </a:fld>
            <a:endParaRPr lang="en-US"/>
          </a:p>
        </p:txBody>
      </p:sp>
    </p:spTree>
    <p:extLst>
      <p:ext uri="{BB962C8B-B14F-4D97-AF65-F5344CB8AC3E}">
        <p14:creationId xmlns:p14="http://schemas.microsoft.com/office/powerpoint/2010/main" val="415288829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Quote 1">
  <p:cSld name="Quote 1">
    <p:spTree>
      <p:nvGrpSpPr>
        <p:cNvPr id="1" name="Shape 146"/>
        <p:cNvGrpSpPr/>
        <p:nvPr/>
      </p:nvGrpSpPr>
      <p:grpSpPr>
        <a:xfrm>
          <a:off x="0" y="0"/>
          <a:ext cx="0" cy="0"/>
          <a:chOff x="0" y="0"/>
          <a:chExt cx="0" cy="0"/>
        </a:xfrm>
      </p:grpSpPr>
      <p:sp>
        <p:nvSpPr>
          <p:cNvPr id="147" name="Google Shape;147;p19"/>
          <p:cNvSpPr txBox="1">
            <a:spLocks noGrp="1"/>
          </p:cNvSpPr>
          <p:nvPr>
            <p:ph type="title"/>
          </p:nvPr>
        </p:nvSpPr>
        <p:spPr>
          <a:xfrm>
            <a:off x="950967" y="4407667"/>
            <a:ext cx="3318400" cy="533600"/>
          </a:xfrm>
          <a:prstGeom prst="rect">
            <a:avLst/>
          </a:prstGeom>
        </p:spPr>
        <p:txBody>
          <a:bodyPr spcFirstLastPara="1" wrap="square" lIns="91425" tIns="91425" rIns="91425" bIns="91425" anchor="ctr" anchorCtr="0">
            <a:noAutofit/>
          </a:bodyPr>
          <a:lstStyle>
            <a:lvl1pPr lvl="0" rtl="0">
              <a:spcBef>
                <a:spcPts val="0"/>
              </a:spcBef>
              <a:spcAft>
                <a:spcPts val="0"/>
              </a:spcAft>
              <a:buSzPts val="1600"/>
              <a:buNone/>
              <a:defRPr sz="2400"/>
            </a:lvl1pPr>
            <a:lvl2pPr lvl="1"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2pPr>
            <a:lvl3pPr lvl="2"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3pPr>
            <a:lvl4pPr lvl="3"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4pPr>
            <a:lvl5pPr lvl="4"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5pPr>
            <a:lvl6pPr lvl="5"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6pPr>
            <a:lvl7pPr lvl="6"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7pPr>
            <a:lvl8pPr lvl="7"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8pPr>
            <a:lvl9pPr lvl="8"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9pPr>
          </a:lstStyle>
          <a:p>
            <a:r>
              <a:rPr lang="en-US"/>
              <a:t>Click to edit Master title style</a:t>
            </a:r>
            <a:endParaRPr/>
          </a:p>
        </p:txBody>
      </p:sp>
      <p:sp>
        <p:nvSpPr>
          <p:cNvPr id="148" name="Google Shape;148;p19"/>
          <p:cNvSpPr txBox="1">
            <a:spLocks noGrp="1"/>
          </p:cNvSpPr>
          <p:nvPr>
            <p:ph type="subTitle" idx="1"/>
          </p:nvPr>
        </p:nvSpPr>
        <p:spPr>
          <a:xfrm>
            <a:off x="950967" y="2863333"/>
            <a:ext cx="7948000" cy="14404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2400"/>
            </a:lvl1pPr>
            <a:lvl2pPr lvl="1" rtl="0">
              <a:spcBef>
                <a:spcPts val="2133"/>
              </a:spcBef>
              <a:spcAft>
                <a:spcPts val="0"/>
              </a:spcAft>
              <a:buSzPts val="1800"/>
              <a:buNone/>
              <a:defRPr sz="2400"/>
            </a:lvl2pPr>
            <a:lvl3pPr lvl="2" rtl="0">
              <a:spcBef>
                <a:spcPts val="2133"/>
              </a:spcBef>
              <a:spcAft>
                <a:spcPts val="0"/>
              </a:spcAft>
              <a:buSzPts val="1800"/>
              <a:buNone/>
              <a:defRPr sz="2400"/>
            </a:lvl3pPr>
            <a:lvl4pPr lvl="3" rtl="0">
              <a:spcBef>
                <a:spcPts val="2133"/>
              </a:spcBef>
              <a:spcAft>
                <a:spcPts val="0"/>
              </a:spcAft>
              <a:buSzPts val="1800"/>
              <a:buNone/>
              <a:defRPr sz="2400"/>
            </a:lvl4pPr>
            <a:lvl5pPr lvl="4" rtl="0">
              <a:spcBef>
                <a:spcPts val="2133"/>
              </a:spcBef>
              <a:spcAft>
                <a:spcPts val="0"/>
              </a:spcAft>
              <a:buSzPts val="1800"/>
              <a:buNone/>
              <a:defRPr sz="2400"/>
            </a:lvl5pPr>
            <a:lvl6pPr lvl="5" rtl="0">
              <a:spcBef>
                <a:spcPts val="2133"/>
              </a:spcBef>
              <a:spcAft>
                <a:spcPts val="0"/>
              </a:spcAft>
              <a:buSzPts val="1800"/>
              <a:buNone/>
              <a:defRPr sz="2400"/>
            </a:lvl6pPr>
            <a:lvl7pPr lvl="6" rtl="0">
              <a:spcBef>
                <a:spcPts val="2133"/>
              </a:spcBef>
              <a:spcAft>
                <a:spcPts val="0"/>
              </a:spcAft>
              <a:buSzPts val="1800"/>
              <a:buNone/>
              <a:defRPr sz="2400"/>
            </a:lvl7pPr>
            <a:lvl8pPr lvl="7" rtl="0">
              <a:spcBef>
                <a:spcPts val="2133"/>
              </a:spcBef>
              <a:spcAft>
                <a:spcPts val="0"/>
              </a:spcAft>
              <a:buSzPts val="1800"/>
              <a:buNone/>
              <a:defRPr sz="2400"/>
            </a:lvl8pPr>
            <a:lvl9pPr lvl="8" rtl="0">
              <a:spcBef>
                <a:spcPts val="2133"/>
              </a:spcBef>
              <a:spcAft>
                <a:spcPts val="2133"/>
              </a:spcAft>
              <a:buSzPts val="1800"/>
              <a:buNone/>
              <a:defRPr sz="2400"/>
            </a:lvl9pPr>
          </a:lstStyle>
          <a:p>
            <a:r>
              <a:rPr lang="en-US"/>
              <a:t>Click to edit Master subtitle style</a:t>
            </a:r>
            <a:endParaRPr/>
          </a:p>
        </p:txBody>
      </p:sp>
      <p:pic>
        <p:nvPicPr>
          <p:cNvPr id="149" name="Google Shape;149;p19"/>
          <p:cNvPicPr preferRelativeResize="0"/>
          <p:nvPr/>
        </p:nvPicPr>
        <p:blipFill rotWithShape="1">
          <a:blip r:embed="rId2">
            <a:alphaModFix amt="86000"/>
          </a:blip>
          <a:srcRect t="41221"/>
          <a:stretch/>
        </p:blipFill>
        <p:spPr>
          <a:xfrm rot="10800000" flipH="1">
            <a:off x="4891534" y="5132366"/>
            <a:ext cx="3321935" cy="1762501"/>
          </a:xfrm>
          <a:prstGeom prst="rect">
            <a:avLst/>
          </a:prstGeom>
          <a:noFill/>
          <a:ln>
            <a:noFill/>
          </a:ln>
        </p:spPr>
      </p:pic>
      <p:pic>
        <p:nvPicPr>
          <p:cNvPr id="150" name="Google Shape;150;p19"/>
          <p:cNvPicPr preferRelativeResize="0"/>
          <p:nvPr/>
        </p:nvPicPr>
        <p:blipFill rotWithShape="1">
          <a:blip r:embed="rId3">
            <a:alphaModFix amt="86000"/>
          </a:blip>
          <a:srcRect b="55711"/>
          <a:stretch/>
        </p:blipFill>
        <p:spPr>
          <a:xfrm rot="10800000" flipH="1">
            <a:off x="1451379" y="2"/>
            <a:ext cx="4509455" cy="1997165"/>
          </a:xfrm>
          <a:prstGeom prst="rect">
            <a:avLst/>
          </a:prstGeom>
          <a:noFill/>
          <a:ln>
            <a:noFill/>
          </a:ln>
        </p:spPr>
      </p:pic>
      <p:pic>
        <p:nvPicPr>
          <p:cNvPr id="151" name="Google Shape;151;p19"/>
          <p:cNvPicPr preferRelativeResize="0"/>
          <p:nvPr/>
        </p:nvPicPr>
        <p:blipFill rotWithShape="1">
          <a:blip r:embed="rId2">
            <a:alphaModFix amt="86000"/>
          </a:blip>
          <a:srcRect l="16240" b="59170"/>
          <a:stretch/>
        </p:blipFill>
        <p:spPr>
          <a:xfrm rot="10800000" flipH="1">
            <a:off x="6134" y="0"/>
            <a:ext cx="3939905" cy="1733599"/>
          </a:xfrm>
          <a:prstGeom prst="rect">
            <a:avLst/>
          </a:prstGeom>
          <a:noFill/>
          <a:ln>
            <a:noFill/>
          </a:ln>
        </p:spPr>
      </p:pic>
      <p:sp>
        <p:nvSpPr>
          <p:cNvPr id="2" name="Slide Number Placeholder 6">
            <a:extLst>
              <a:ext uri="{FF2B5EF4-FFF2-40B4-BE49-F238E27FC236}">
                <a16:creationId xmlns:a16="http://schemas.microsoft.com/office/drawing/2014/main" id="{AEC72A9A-BA32-7F04-FFE0-206623F900AF}"/>
              </a:ext>
            </a:extLst>
          </p:cNvPr>
          <p:cNvSpPr>
            <a:spLocks noGrp="1"/>
          </p:cNvSpPr>
          <p:nvPr>
            <p:ph type="sldNum" sz="quarter" idx="12"/>
          </p:nvPr>
        </p:nvSpPr>
        <p:spPr>
          <a:xfrm>
            <a:off x="11025187" y="6253838"/>
            <a:ext cx="2743200" cy="365125"/>
          </a:xfrm>
          <a:prstGeom prst="rect">
            <a:avLst/>
          </a:prstGeom>
        </p:spPr>
        <p:txBody>
          <a:bodyPr/>
          <a:lstStyle>
            <a:lvl1pPr>
              <a:defRPr>
                <a:solidFill>
                  <a:schemeClr val="accent1">
                    <a:lumMod val="75000"/>
                    <a:lumOff val="25000"/>
                  </a:schemeClr>
                </a:solidFill>
              </a:defRPr>
            </a:lvl1pPr>
          </a:lstStyle>
          <a:p>
            <a:fld id="{F405B38B-2E0A-46BC-9392-E70CB3DE098D}" type="slidenum">
              <a:rPr lang="en-US" smtClean="0"/>
              <a:t>‹#›</a:t>
            </a:fld>
            <a:endParaRPr lang="en-US"/>
          </a:p>
        </p:txBody>
      </p:sp>
    </p:spTree>
    <p:extLst>
      <p:ext uri="{BB962C8B-B14F-4D97-AF65-F5344CB8AC3E}">
        <p14:creationId xmlns:p14="http://schemas.microsoft.com/office/powerpoint/2010/main" val="233058399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aption">
  <p:cSld name="1_Caption">
    <p:spTree>
      <p:nvGrpSpPr>
        <p:cNvPr id="1" name="Shape 152"/>
        <p:cNvGrpSpPr/>
        <p:nvPr/>
      </p:nvGrpSpPr>
      <p:grpSpPr>
        <a:xfrm>
          <a:off x="0" y="0"/>
          <a:ext cx="0" cy="0"/>
          <a:chOff x="0" y="0"/>
          <a:chExt cx="0" cy="0"/>
        </a:xfrm>
      </p:grpSpPr>
      <p:sp>
        <p:nvSpPr>
          <p:cNvPr id="153" name="Google Shape;153;p20"/>
          <p:cNvSpPr txBox="1">
            <a:spLocks noGrp="1"/>
          </p:cNvSpPr>
          <p:nvPr>
            <p:ph type="title"/>
          </p:nvPr>
        </p:nvSpPr>
        <p:spPr>
          <a:xfrm>
            <a:off x="5476867" y="4355400"/>
            <a:ext cx="5858800" cy="17160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lt1"/>
              </a:buClr>
              <a:buSzPts val="3500"/>
              <a:buNone/>
              <a:defRPr sz="4667"/>
            </a:lvl1pPr>
            <a:lvl2pPr lvl="1" rtl="0">
              <a:spcBef>
                <a:spcPts val="0"/>
              </a:spcBef>
              <a:spcAft>
                <a:spcPts val="0"/>
              </a:spcAft>
              <a:buSzPts val="3500"/>
              <a:buNone/>
              <a:defRPr sz="4667"/>
            </a:lvl2pPr>
            <a:lvl3pPr lvl="2" rtl="0">
              <a:spcBef>
                <a:spcPts val="0"/>
              </a:spcBef>
              <a:spcAft>
                <a:spcPts val="0"/>
              </a:spcAft>
              <a:buSzPts val="3500"/>
              <a:buNone/>
              <a:defRPr sz="4667"/>
            </a:lvl3pPr>
            <a:lvl4pPr lvl="3" rtl="0">
              <a:spcBef>
                <a:spcPts val="0"/>
              </a:spcBef>
              <a:spcAft>
                <a:spcPts val="0"/>
              </a:spcAft>
              <a:buSzPts val="3500"/>
              <a:buNone/>
              <a:defRPr sz="4667"/>
            </a:lvl4pPr>
            <a:lvl5pPr lvl="4" rtl="0">
              <a:spcBef>
                <a:spcPts val="0"/>
              </a:spcBef>
              <a:spcAft>
                <a:spcPts val="0"/>
              </a:spcAft>
              <a:buSzPts val="3500"/>
              <a:buNone/>
              <a:defRPr sz="4667"/>
            </a:lvl5pPr>
            <a:lvl6pPr lvl="5" rtl="0">
              <a:spcBef>
                <a:spcPts val="0"/>
              </a:spcBef>
              <a:spcAft>
                <a:spcPts val="0"/>
              </a:spcAft>
              <a:buSzPts val="3500"/>
              <a:buNone/>
              <a:defRPr sz="4667"/>
            </a:lvl6pPr>
            <a:lvl7pPr lvl="6" rtl="0">
              <a:spcBef>
                <a:spcPts val="0"/>
              </a:spcBef>
              <a:spcAft>
                <a:spcPts val="0"/>
              </a:spcAft>
              <a:buSzPts val="3500"/>
              <a:buNone/>
              <a:defRPr sz="4667"/>
            </a:lvl7pPr>
            <a:lvl8pPr lvl="7" rtl="0">
              <a:spcBef>
                <a:spcPts val="0"/>
              </a:spcBef>
              <a:spcAft>
                <a:spcPts val="0"/>
              </a:spcAft>
              <a:buSzPts val="3500"/>
              <a:buNone/>
              <a:defRPr sz="4667"/>
            </a:lvl8pPr>
            <a:lvl9pPr lvl="8" rtl="0">
              <a:spcBef>
                <a:spcPts val="0"/>
              </a:spcBef>
              <a:spcAft>
                <a:spcPts val="0"/>
              </a:spcAft>
              <a:buSzPts val="3500"/>
              <a:buNone/>
              <a:defRPr sz="4667"/>
            </a:lvl9pPr>
          </a:lstStyle>
          <a:p>
            <a:r>
              <a:rPr lang="en-US"/>
              <a:t>Click to edit Master title style</a:t>
            </a:r>
            <a:endParaRPr/>
          </a:p>
        </p:txBody>
      </p:sp>
      <p:pic>
        <p:nvPicPr>
          <p:cNvPr id="154" name="Google Shape;154;p20"/>
          <p:cNvPicPr preferRelativeResize="0"/>
          <p:nvPr/>
        </p:nvPicPr>
        <p:blipFill>
          <a:blip r:embed="rId2">
            <a:alphaModFix/>
          </a:blip>
          <a:stretch>
            <a:fillRect/>
          </a:stretch>
        </p:blipFill>
        <p:spPr>
          <a:xfrm>
            <a:off x="3779267" y="1333969"/>
            <a:ext cx="1357535" cy="1327664"/>
          </a:xfrm>
          <a:prstGeom prst="rect">
            <a:avLst/>
          </a:prstGeom>
          <a:noFill/>
          <a:ln>
            <a:noFill/>
          </a:ln>
        </p:spPr>
      </p:pic>
      <p:pic>
        <p:nvPicPr>
          <p:cNvPr id="155" name="Google Shape;155;p20"/>
          <p:cNvPicPr preferRelativeResize="0"/>
          <p:nvPr/>
        </p:nvPicPr>
        <p:blipFill>
          <a:blip r:embed="rId3">
            <a:alphaModFix/>
          </a:blip>
          <a:stretch>
            <a:fillRect/>
          </a:stretch>
        </p:blipFill>
        <p:spPr>
          <a:xfrm>
            <a:off x="6320534" y="532634"/>
            <a:ext cx="3514609" cy="3198287"/>
          </a:xfrm>
          <a:prstGeom prst="rect">
            <a:avLst/>
          </a:prstGeom>
          <a:noFill/>
          <a:ln>
            <a:noFill/>
          </a:ln>
        </p:spPr>
      </p:pic>
      <p:pic>
        <p:nvPicPr>
          <p:cNvPr id="156" name="Google Shape;156;p20"/>
          <p:cNvPicPr preferRelativeResize="0"/>
          <p:nvPr/>
        </p:nvPicPr>
        <p:blipFill rotWithShape="1">
          <a:blip r:embed="rId4">
            <a:alphaModFix/>
          </a:blip>
          <a:srcRect l="43333"/>
          <a:stretch/>
        </p:blipFill>
        <p:spPr>
          <a:xfrm>
            <a:off x="0" y="97400"/>
            <a:ext cx="1543365" cy="2458435"/>
          </a:xfrm>
          <a:prstGeom prst="rect">
            <a:avLst/>
          </a:prstGeom>
          <a:noFill/>
          <a:ln>
            <a:noFill/>
          </a:ln>
        </p:spPr>
      </p:pic>
      <p:pic>
        <p:nvPicPr>
          <p:cNvPr id="157" name="Google Shape;157;p20"/>
          <p:cNvPicPr preferRelativeResize="0"/>
          <p:nvPr/>
        </p:nvPicPr>
        <p:blipFill>
          <a:blip r:embed="rId5">
            <a:alphaModFix/>
          </a:blip>
          <a:stretch>
            <a:fillRect/>
          </a:stretch>
        </p:blipFill>
        <p:spPr>
          <a:xfrm>
            <a:off x="8031941" y="1115187"/>
            <a:ext cx="3406491" cy="3056748"/>
          </a:xfrm>
          <a:prstGeom prst="rect">
            <a:avLst/>
          </a:prstGeom>
          <a:noFill/>
          <a:ln>
            <a:noFill/>
          </a:ln>
        </p:spPr>
      </p:pic>
      <p:sp>
        <p:nvSpPr>
          <p:cNvPr id="2" name="Slide Number Placeholder 6">
            <a:extLst>
              <a:ext uri="{FF2B5EF4-FFF2-40B4-BE49-F238E27FC236}">
                <a16:creationId xmlns:a16="http://schemas.microsoft.com/office/drawing/2014/main" id="{5E91FDF7-EE2B-E50E-9F98-DB7B883DB497}"/>
              </a:ext>
            </a:extLst>
          </p:cNvPr>
          <p:cNvSpPr>
            <a:spLocks noGrp="1"/>
          </p:cNvSpPr>
          <p:nvPr>
            <p:ph type="sldNum" sz="quarter" idx="12"/>
          </p:nvPr>
        </p:nvSpPr>
        <p:spPr>
          <a:xfrm>
            <a:off x="11025187" y="6253838"/>
            <a:ext cx="2743200" cy="365125"/>
          </a:xfrm>
          <a:prstGeom prst="rect">
            <a:avLst/>
          </a:prstGeom>
        </p:spPr>
        <p:txBody>
          <a:bodyPr/>
          <a:lstStyle>
            <a:lvl1pPr>
              <a:defRPr>
                <a:solidFill>
                  <a:schemeClr val="accent1">
                    <a:lumMod val="75000"/>
                    <a:lumOff val="25000"/>
                  </a:schemeClr>
                </a:solidFill>
              </a:defRPr>
            </a:lvl1pPr>
          </a:lstStyle>
          <a:p>
            <a:fld id="{F405B38B-2E0A-46BC-9392-E70CB3DE098D}" type="slidenum">
              <a:rPr lang="en-US" smtClean="0"/>
              <a:t>‹#›</a:t>
            </a:fld>
            <a:endParaRPr lang="en-US"/>
          </a:p>
        </p:txBody>
      </p:sp>
    </p:spTree>
    <p:extLst>
      <p:ext uri="{BB962C8B-B14F-4D97-AF65-F5344CB8AC3E}">
        <p14:creationId xmlns:p14="http://schemas.microsoft.com/office/powerpoint/2010/main" val="378622935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1_Main point">
    <p:spTree>
      <p:nvGrpSpPr>
        <p:cNvPr id="1" name="Shape 158"/>
        <p:cNvGrpSpPr/>
        <p:nvPr/>
      </p:nvGrpSpPr>
      <p:grpSpPr>
        <a:xfrm>
          <a:off x="0" y="0"/>
          <a:ext cx="0" cy="0"/>
          <a:chOff x="0" y="0"/>
          <a:chExt cx="0" cy="0"/>
        </a:xfrm>
      </p:grpSpPr>
      <p:sp>
        <p:nvSpPr>
          <p:cNvPr id="159" name="Google Shape;159;p21"/>
          <p:cNvSpPr txBox="1">
            <a:spLocks noGrp="1"/>
          </p:cNvSpPr>
          <p:nvPr>
            <p:ph type="title"/>
          </p:nvPr>
        </p:nvSpPr>
        <p:spPr>
          <a:xfrm>
            <a:off x="4566233" y="3215261"/>
            <a:ext cx="6669200" cy="2927200"/>
          </a:xfrm>
          <a:prstGeom prst="rect">
            <a:avLst/>
          </a:prstGeom>
        </p:spPr>
        <p:txBody>
          <a:bodyPr spcFirstLastPara="1" wrap="square" lIns="91425" tIns="91425" rIns="91425" bIns="91425" anchor="ctr" anchorCtr="0">
            <a:noAutofit/>
          </a:bodyPr>
          <a:lstStyle>
            <a:lvl1pPr lvl="0" algn="r" rtl="0">
              <a:lnSpc>
                <a:spcPct val="90000"/>
              </a:lnSpc>
              <a:spcBef>
                <a:spcPts val="0"/>
              </a:spcBef>
              <a:spcAft>
                <a:spcPts val="0"/>
              </a:spcAft>
              <a:buClr>
                <a:schemeClr val="lt1"/>
              </a:buClr>
              <a:buSzPts val="3500"/>
              <a:buNone/>
              <a:defRPr sz="11466"/>
            </a:lvl1pPr>
            <a:lvl2pPr lvl="1" rtl="0">
              <a:spcBef>
                <a:spcPts val="0"/>
              </a:spcBef>
              <a:spcAft>
                <a:spcPts val="0"/>
              </a:spcAft>
              <a:buSzPts val="3500"/>
              <a:buNone/>
              <a:defRPr sz="4667"/>
            </a:lvl2pPr>
            <a:lvl3pPr lvl="2" rtl="0">
              <a:spcBef>
                <a:spcPts val="0"/>
              </a:spcBef>
              <a:spcAft>
                <a:spcPts val="0"/>
              </a:spcAft>
              <a:buSzPts val="3500"/>
              <a:buNone/>
              <a:defRPr sz="4667"/>
            </a:lvl3pPr>
            <a:lvl4pPr lvl="3" rtl="0">
              <a:spcBef>
                <a:spcPts val="0"/>
              </a:spcBef>
              <a:spcAft>
                <a:spcPts val="0"/>
              </a:spcAft>
              <a:buSzPts val="3500"/>
              <a:buNone/>
              <a:defRPr sz="4667"/>
            </a:lvl4pPr>
            <a:lvl5pPr lvl="4" rtl="0">
              <a:spcBef>
                <a:spcPts val="0"/>
              </a:spcBef>
              <a:spcAft>
                <a:spcPts val="0"/>
              </a:spcAft>
              <a:buSzPts val="3500"/>
              <a:buNone/>
              <a:defRPr sz="4667"/>
            </a:lvl5pPr>
            <a:lvl6pPr lvl="5" rtl="0">
              <a:spcBef>
                <a:spcPts val="0"/>
              </a:spcBef>
              <a:spcAft>
                <a:spcPts val="0"/>
              </a:spcAft>
              <a:buSzPts val="3500"/>
              <a:buNone/>
              <a:defRPr sz="4667"/>
            </a:lvl6pPr>
            <a:lvl7pPr lvl="6" rtl="0">
              <a:spcBef>
                <a:spcPts val="0"/>
              </a:spcBef>
              <a:spcAft>
                <a:spcPts val="0"/>
              </a:spcAft>
              <a:buSzPts val="3500"/>
              <a:buNone/>
              <a:defRPr sz="4667"/>
            </a:lvl7pPr>
            <a:lvl8pPr lvl="7" rtl="0">
              <a:spcBef>
                <a:spcPts val="0"/>
              </a:spcBef>
              <a:spcAft>
                <a:spcPts val="0"/>
              </a:spcAft>
              <a:buSzPts val="3500"/>
              <a:buNone/>
              <a:defRPr sz="4667"/>
            </a:lvl8pPr>
            <a:lvl9pPr lvl="8" rtl="0">
              <a:spcBef>
                <a:spcPts val="0"/>
              </a:spcBef>
              <a:spcAft>
                <a:spcPts val="0"/>
              </a:spcAft>
              <a:buSzPts val="3500"/>
              <a:buNone/>
              <a:defRPr sz="4667"/>
            </a:lvl9pPr>
          </a:lstStyle>
          <a:p>
            <a:r>
              <a:rPr lang="en-US"/>
              <a:t>Click to edit Master title style</a:t>
            </a:r>
            <a:endParaRPr/>
          </a:p>
        </p:txBody>
      </p:sp>
      <p:pic>
        <p:nvPicPr>
          <p:cNvPr id="160" name="Google Shape;160;p21"/>
          <p:cNvPicPr preferRelativeResize="0"/>
          <p:nvPr/>
        </p:nvPicPr>
        <p:blipFill rotWithShape="1">
          <a:blip r:embed="rId2">
            <a:alphaModFix/>
          </a:blip>
          <a:srcRect l="2257"/>
          <a:stretch/>
        </p:blipFill>
        <p:spPr>
          <a:xfrm>
            <a:off x="742767" y="642734"/>
            <a:ext cx="4360235" cy="3678701"/>
          </a:xfrm>
          <a:prstGeom prst="rect">
            <a:avLst/>
          </a:prstGeom>
          <a:noFill/>
          <a:ln>
            <a:noFill/>
          </a:ln>
        </p:spPr>
      </p:pic>
      <p:pic>
        <p:nvPicPr>
          <p:cNvPr id="161" name="Google Shape;161;p21"/>
          <p:cNvPicPr preferRelativeResize="0"/>
          <p:nvPr/>
        </p:nvPicPr>
        <p:blipFill rotWithShape="1">
          <a:blip r:embed="rId3">
            <a:alphaModFix/>
          </a:blip>
          <a:srcRect b="37965"/>
          <a:stretch/>
        </p:blipFill>
        <p:spPr>
          <a:xfrm>
            <a:off x="2470667" y="5109903"/>
            <a:ext cx="3140335" cy="1748100"/>
          </a:xfrm>
          <a:prstGeom prst="rect">
            <a:avLst/>
          </a:prstGeom>
          <a:noFill/>
          <a:ln>
            <a:noFill/>
          </a:ln>
        </p:spPr>
      </p:pic>
      <p:pic>
        <p:nvPicPr>
          <p:cNvPr id="162" name="Google Shape;162;p21"/>
          <p:cNvPicPr preferRelativeResize="0"/>
          <p:nvPr/>
        </p:nvPicPr>
        <p:blipFill rotWithShape="1">
          <a:blip r:embed="rId4">
            <a:alphaModFix/>
          </a:blip>
          <a:srcRect t="17857"/>
          <a:stretch/>
        </p:blipFill>
        <p:spPr>
          <a:xfrm>
            <a:off x="7233867" y="-32933"/>
            <a:ext cx="2930965" cy="2417265"/>
          </a:xfrm>
          <a:prstGeom prst="rect">
            <a:avLst/>
          </a:prstGeom>
          <a:noFill/>
          <a:ln>
            <a:noFill/>
          </a:ln>
        </p:spPr>
      </p:pic>
      <p:sp>
        <p:nvSpPr>
          <p:cNvPr id="2" name="Slide Number Placeholder 6">
            <a:extLst>
              <a:ext uri="{FF2B5EF4-FFF2-40B4-BE49-F238E27FC236}">
                <a16:creationId xmlns:a16="http://schemas.microsoft.com/office/drawing/2014/main" id="{FCA6EB95-94B9-0B01-1DDD-9EB3141E65A0}"/>
              </a:ext>
            </a:extLst>
          </p:cNvPr>
          <p:cNvSpPr>
            <a:spLocks noGrp="1"/>
          </p:cNvSpPr>
          <p:nvPr>
            <p:ph type="sldNum" sz="quarter" idx="12"/>
          </p:nvPr>
        </p:nvSpPr>
        <p:spPr>
          <a:xfrm>
            <a:off x="11025187" y="6253838"/>
            <a:ext cx="2743200" cy="365125"/>
          </a:xfrm>
          <a:prstGeom prst="rect">
            <a:avLst/>
          </a:prstGeom>
        </p:spPr>
        <p:txBody>
          <a:bodyPr/>
          <a:lstStyle>
            <a:lvl1pPr>
              <a:defRPr>
                <a:solidFill>
                  <a:schemeClr val="accent1">
                    <a:lumMod val="75000"/>
                    <a:lumOff val="25000"/>
                  </a:schemeClr>
                </a:solidFill>
              </a:defRPr>
            </a:lvl1pPr>
          </a:lstStyle>
          <a:p>
            <a:fld id="{F405B38B-2E0A-46BC-9392-E70CB3DE098D}" type="slidenum">
              <a:rPr lang="en-US" smtClean="0"/>
              <a:t>‹#›</a:t>
            </a:fld>
            <a:endParaRPr lang="en-US"/>
          </a:p>
        </p:txBody>
      </p:sp>
    </p:spTree>
    <p:extLst>
      <p:ext uri="{BB962C8B-B14F-4D97-AF65-F5344CB8AC3E}">
        <p14:creationId xmlns:p14="http://schemas.microsoft.com/office/powerpoint/2010/main" val="265715213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1">
  <p:cSld name="Section title and description 1">
    <p:spTree>
      <p:nvGrpSpPr>
        <p:cNvPr id="1" name="Shape 163"/>
        <p:cNvGrpSpPr/>
        <p:nvPr/>
      </p:nvGrpSpPr>
      <p:grpSpPr>
        <a:xfrm>
          <a:off x="0" y="0"/>
          <a:ext cx="0" cy="0"/>
          <a:chOff x="0" y="0"/>
          <a:chExt cx="0" cy="0"/>
        </a:xfrm>
      </p:grpSpPr>
      <p:sp>
        <p:nvSpPr>
          <p:cNvPr id="164" name="Google Shape;164;p22"/>
          <p:cNvSpPr txBox="1">
            <a:spLocks noGrp="1"/>
          </p:cNvSpPr>
          <p:nvPr>
            <p:ph type="title"/>
          </p:nvPr>
        </p:nvSpPr>
        <p:spPr>
          <a:xfrm>
            <a:off x="3441800" y="2214367"/>
            <a:ext cx="5308400" cy="919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4600"/>
              <a:buNone/>
              <a:defRPr/>
            </a:lvl1pPr>
            <a:lvl2pPr lvl="1" algn="ctr" rtl="0">
              <a:spcBef>
                <a:spcPts val="0"/>
              </a:spcBef>
              <a:spcAft>
                <a:spcPts val="0"/>
              </a:spcAft>
              <a:buClr>
                <a:schemeClr val="accent1"/>
              </a:buClr>
              <a:buSzPts val="4200"/>
              <a:buNone/>
              <a:defRPr sz="5600">
                <a:solidFill>
                  <a:schemeClr val="accent1"/>
                </a:solidFill>
              </a:defRPr>
            </a:lvl2pPr>
            <a:lvl3pPr lvl="2" algn="ctr" rtl="0">
              <a:spcBef>
                <a:spcPts val="0"/>
              </a:spcBef>
              <a:spcAft>
                <a:spcPts val="0"/>
              </a:spcAft>
              <a:buClr>
                <a:schemeClr val="accent1"/>
              </a:buClr>
              <a:buSzPts val="4200"/>
              <a:buNone/>
              <a:defRPr sz="5600">
                <a:solidFill>
                  <a:schemeClr val="accent1"/>
                </a:solidFill>
              </a:defRPr>
            </a:lvl3pPr>
            <a:lvl4pPr lvl="3" algn="ctr" rtl="0">
              <a:spcBef>
                <a:spcPts val="0"/>
              </a:spcBef>
              <a:spcAft>
                <a:spcPts val="0"/>
              </a:spcAft>
              <a:buClr>
                <a:schemeClr val="accent1"/>
              </a:buClr>
              <a:buSzPts val="4200"/>
              <a:buNone/>
              <a:defRPr sz="5600">
                <a:solidFill>
                  <a:schemeClr val="accent1"/>
                </a:solidFill>
              </a:defRPr>
            </a:lvl4pPr>
            <a:lvl5pPr lvl="4" algn="ctr" rtl="0">
              <a:spcBef>
                <a:spcPts val="0"/>
              </a:spcBef>
              <a:spcAft>
                <a:spcPts val="0"/>
              </a:spcAft>
              <a:buClr>
                <a:schemeClr val="accent1"/>
              </a:buClr>
              <a:buSzPts val="4200"/>
              <a:buNone/>
              <a:defRPr sz="5600">
                <a:solidFill>
                  <a:schemeClr val="accent1"/>
                </a:solidFill>
              </a:defRPr>
            </a:lvl5pPr>
            <a:lvl6pPr lvl="5" algn="ctr" rtl="0">
              <a:spcBef>
                <a:spcPts val="0"/>
              </a:spcBef>
              <a:spcAft>
                <a:spcPts val="0"/>
              </a:spcAft>
              <a:buClr>
                <a:schemeClr val="accent1"/>
              </a:buClr>
              <a:buSzPts val="4200"/>
              <a:buNone/>
              <a:defRPr sz="5600">
                <a:solidFill>
                  <a:schemeClr val="accent1"/>
                </a:solidFill>
              </a:defRPr>
            </a:lvl6pPr>
            <a:lvl7pPr lvl="6" algn="ctr" rtl="0">
              <a:spcBef>
                <a:spcPts val="0"/>
              </a:spcBef>
              <a:spcAft>
                <a:spcPts val="0"/>
              </a:spcAft>
              <a:buClr>
                <a:schemeClr val="accent1"/>
              </a:buClr>
              <a:buSzPts val="4200"/>
              <a:buNone/>
              <a:defRPr sz="5600">
                <a:solidFill>
                  <a:schemeClr val="accent1"/>
                </a:solidFill>
              </a:defRPr>
            </a:lvl7pPr>
            <a:lvl8pPr lvl="7" algn="ctr" rtl="0">
              <a:spcBef>
                <a:spcPts val="0"/>
              </a:spcBef>
              <a:spcAft>
                <a:spcPts val="0"/>
              </a:spcAft>
              <a:buClr>
                <a:schemeClr val="accent1"/>
              </a:buClr>
              <a:buSzPts val="4200"/>
              <a:buNone/>
              <a:defRPr sz="5600">
                <a:solidFill>
                  <a:schemeClr val="accent1"/>
                </a:solidFill>
              </a:defRPr>
            </a:lvl8pPr>
            <a:lvl9pPr lvl="8" algn="ctr" rtl="0">
              <a:spcBef>
                <a:spcPts val="0"/>
              </a:spcBef>
              <a:spcAft>
                <a:spcPts val="0"/>
              </a:spcAft>
              <a:buClr>
                <a:schemeClr val="accent1"/>
              </a:buClr>
              <a:buSzPts val="4200"/>
              <a:buNone/>
              <a:defRPr sz="5600">
                <a:solidFill>
                  <a:schemeClr val="accent1"/>
                </a:solidFill>
              </a:defRPr>
            </a:lvl9pPr>
          </a:lstStyle>
          <a:p>
            <a:r>
              <a:rPr lang="en-US"/>
              <a:t>Click to edit Master title style</a:t>
            </a:r>
            <a:endParaRPr/>
          </a:p>
        </p:txBody>
      </p:sp>
      <p:sp>
        <p:nvSpPr>
          <p:cNvPr id="165" name="Google Shape;165;p22"/>
          <p:cNvSpPr txBox="1">
            <a:spLocks noGrp="1"/>
          </p:cNvSpPr>
          <p:nvPr>
            <p:ph type="subTitle" idx="1"/>
          </p:nvPr>
        </p:nvSpPr>
        <p:spPr>
          <a:xfrm>
            <a:off x="3215800" y="3213367"/>
            <a:ext cx="5760400" cy="18640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accent1"/>
              </a:buClr>
              <a:buSzPts val="1400"/>
              <a:buNone/>
              <a:defRPr/>
            </a:lvl1pPr>
            <a:lvl2pPr lvl="1" algn="ctr" rtl="0">
              <a:lnSpc>
                <a:spcPct val="100000"/>
              </a:lnSpc>
              <a:spcBef>
                <a:spcPts val="2133"/>
              </a:spcBef>
              <a:spcAft>
                <a:spcPts val="0"/>
              </a:spcAft>
              <a:buClr>
                <a:schemeClr val="accent1"/>
              </a:buClr>
              <a:buSzPts val="2100"/>
              <a:buNone/>
              <a:defRPr sz="2800">
                <a:solidFill>
                  <a:schemeClr val="accent1"/>
                </a:solidFill>
              </a:defRPr>
            </a:lvl2pPr>
            <a:lvl3pPr lvl="2" algn="ctr" rtl="0">
              <a:lnSpc>
                <a:spcPct val="100000"/>
              </a:lnSpc>
              <a:spcBef>
                <a:spcPts val="0"/>
              </a:spcBef>
              <a:spcAft>
                <a:spcPts val="0"/>
              </a:spcAft>
              <a:buClr>
                <a:schemeClr val="accent1"/>
              </a:buClr>
              <a:buSzPts val="2100"/>
              <a:buNone/>
              <a:defRPr sz="2800">
                <a:solidFill>
                  <a:schemeClr val="accent1"/>
                </a:solidFill>
              </a:defRPr>
            </a:lvl3pPr>
            <a:lvl4pPr lvl="3" algn="ctr" rtl="0">
              <a:lnSpc>
                <a:spcPct val="100000"/>
              </a:lnSpc>
              <a:spcBef>
                <a:spcPts val="0"/>
              </a:spcBef>
              <a:spcAft>
                <a:spcPts val="0"/>
              </a:spcAft>
              <a:buClr>
                <a:schemeClr val="accent1"/>
              </a:buClr>
              <a:buSzPts val="2100"/>
              <a:buNone/>
              <a:defRPr sz="2800">
                <a:solidFill>
                  <a:schemeClr val="accent1"/>
                </a:solidFill>
              </a:defRPr>
            </a:lvl4pPr>
            <a:lvl5pPr lvl="4" algn="ctr" rtl="0">
              <a:lnSpc>
                <a:spcPct val="100000"/>
              </a:lnSpc>
              <a:spcBef>
                <a:spcPts val="0"/>
              </a:spcBef>
              <a:spcAft>
                <a:spcPts val="0"/>
              </a:spcAft>
              <a:buClr>
                <a:schemeClr val="accent1"/>
              </a:buClr>
              <a:buSzPts val="2100"/>
              <a:buNone/>
              <a:defRPr sz="2800">
                <a:solidFill>
                  <a:schemeClr val="accent1"/>
                </a:solidFill>
              </a:defRPr>
            </a:lvl5pPr>
            <a:lvl6pPr lvl="5" algn="ctr" rtl="0">
              <a:lnSpc>
                <a:spcPct val="100000"/>
              </a:lnSpc>
              <a:spcBef>
                <a:spcPts val="0"/>
              </a:spcBef>
              <a:spcAft>
                <a:spcPts val="0"/>
              </a:spcAft>
              <a:buClr>
                <a:schemeClr val="accent1"/>
              </a:buClr>
              <a:buSzPts val="2100"/>
              <a:buNone/>
              <a:defRPr sz="2800">
                <a:solidFill>
                  <a:schemeClr val="accent1"/>
                </a:solidFill>
              </a:defRPr>
            </a:lvl6pPr>
            <a:lvl7pPr lvl="6" algn="ctr" rtl="0">
              <a:lnSpc>
                <a:spcPct val="100000"/>
              </a:lnSpc>
              <a:spcBef>
                <a:spcPts val="0"/>
              </a:spcBef>
              <a:spcAft>
                <a:spcPts val="0"/>
              </a:spcAft>
              <a:buClr>
                <a:schemeClr val="accent1"/>
              </a:buClr>
              <a:buSzPts val="2100"/>
              <a:buNone/>
              <a:defRPr sz="2800">
                <a:solidFill>
                  <a:schemeClr val="accent1"/>
                </a:solidFill>
              </a:defRPr>
            </a:lvl7pPr>
            <a:lvl8pPr lvl="7" algn="ctr" rtl="0">
              <a:lnSpc>
                <a:spcPct val="100000"/>
              </a:lnSpc>
              <a:spcBef>
                <a:spcPts val="0"/>
              </a:spcBef>
              <a:spcAft>
                <a:spcPts val="0"/>
              </a:spcAft>
              <a:buClr>
                <a:schemeClr val="accent1"/>
              </a:buClr>
              <a:buSzPts val="2100"/>
              <a:buNone/>
              <a:defRPr sz="2800">
                <a:solidFill>
                  <a:schemeClr val="accent1"/>
                </a:solidFill>
              </a:defRPr>
            </a:lvl8pPr>
            <a:lvl9pPr lvl="8" algn="ctr" rtl="0">
              <a:lnSpc>
                <a:spcPct val="100000"/>
              </a:lnSpc>
              <a:spcBef>
                <a:spcPts val="0"/>
              </a:spcBef>
              <a:spcAft>
                <a:spcPts val="0"/>
              </a:spcAft>
              <a:buClr>
                <a:schemeClr val="accent1"/>
              </a:buClr>
              <a:buSzPts val="2100"/>
              <a:buNone/>
              <a:defRPr sz="2800">
                <a:solidFill>
                  <a:schemeClr val="accent1"/>
                </a:solidFill>
              </a:defRPr>
            </a:lvl9pPr>
          </a:lstStyle>
          <a:p>
            <a:r>
              <a:rPr lang="en-US"/>
              <a:t>Click to edit Master subtitle style</a:t>
            </a:r>
            <a:endParaRPr/>
          </a:p>
        </p:txBody>
      </p:sp>
      <p:pic>
        <p:nvPicPr>
          <p:cNvPr id="166" name="Google Shape;166;p22"/>
          <p:cNvPicPr preferRelativeResize="0"/>
          <p:nvPr/>
        </p:nvPicPr>
        <p:blipFill>
          <a:blip r:embed="rId2">
            <a:alphaModFix/>
          </a:blip>
          <a:stretch>
            <a:fillRect/>
          </a:stretch>
        </p:blipFill>
        <p:spPr>
          <a:xfrm>
            <a:off x="429200" y="408861"/>
            <a:ext cx="2809400" cy="2556540"/>
          </a:xfrm>
          <a:prstGeom prst="rect">
            <a:avLst/>
          </a:prstGeom>
          <a:noFill/>
          <a:ln>
            <a:noFill/>
          </a:ln>
        </p:spPr>
      </p:pic>
      <p:pic>
        <p:nvPicPr>
          <p:cNvPr id="167" name="Google Shape;167;p22"/>
          <p:cNvPicPr preferRelativeResize="0"/>
          <p:nvPr/>
        </p:nvPicPr>
        <p:blipFill rotWithShape="1">
          <a:blip r:embed="rId3">
            <a:alphaModFix/>
          </a:blip>
          <a:srcRect r="29103"/>
          <a:stretch/>
        </p:blipFill>
        <p:spPr>
          <a:xfrm>
            <a:off x="9677134" y="2112767"/>
            <a:ext cx="2514865" cy="3580399"/>
          </a:xfrm>
          <a:prstGeom prst="rect">
            <a:avLst/>
          </a:prstGeom>
          <a:noFill/>
          <a:ln>
            <a:noFill/>
          </a:ln>
        </p:spPr>
      </p:pic>
      <p:pic>
        <p:nvPicPr>
          <p:cNvPr id="168" name="Google Shape;168;p22"/>
          <p:cNvPicPr preferRelativeResize="0"/>
          <p:nvPr/>
        </p:nvPicPr>
        <p:blipFill rotWithShape="1">
          <a:blip r:embed="rId4">
            <a:alphaModFix/>
          </a:blip>
          <a:srcRect l="14864" b="25689"/>
          <a:stretch/>
        </p:blipFill>
        <p:spPr>
          <a:xfrm>
            <a:off x="-22800" y="4197934"/>
            <a:ext cx="3035400" cy="2660068"/>
          </a:xfrm>
          <a:prstGeom prst="rect">
            <a:avLst/>
          </a:prstGeom>
          <a:noFill/>
          <a:ln>
            <a:noFill/>
          </a:ln>
        </p:spPr>
      </p:pic>
      <p:sp>
        <p:nvSpPr>
          <p:cNvPr id="2" name="Slide Number Placeholder 6">
            <a:extLst>
              <a:ext uri="{FF2B5EF4-FFF2-40B4-BE49-F238E27FC236}">
                <a16:creationId xmlns:a16="http://schemas.microsoft.com/office/drawing/2014/main" id="{C75204CE-B15D-7DE7-653B-8792147FE3B7}"/>
              </a:ext>
            </a:extLst>
          </p:cNvPr>
          <p:cNvSpPr>
            <a:spLocks noGrp="1"/>
          </p:cNvSpPr>
          <p:nvPr>
            <p:ph type="sldNum" sz="quarter" idx="12"/>
          </p:nvPr>
        </p:nvSpPr>
        <p:spPr>
          <a:xfrm>
            <a:off x="11025187" y="6253838"/>
            <a:ext cx="2743200" cy="365125"/>
          </a:xfrm>
          <a:prstGeom prst="rect">
            <a:avLst/>
          </a:prstGeom>
        </p:spPr>
        <p:txBody>
          <a:bodyPr/>
          <a:lstStyle>
            <a:lvl1pPr>
              <a:defRPr>
                <a:solidFill>
                  <a:schemeClr val="accent1">
                    <a:lumMod val="75000"/>
                    <a:lumOff val="25000"/>
                  </a:schemeClr>
                </a:solidFill>
              </a:defRPr>
            </a:lvl1pPr>
          </a:lstStyle>
          <a:p>
            <a:fld id="{F405B38B-2E0A-46BC-9392-E70CB3DE098D}" type="slidenum">
              <a:rPr lang="en-US" smtClean="0"/>
              <a:t>‹#›</a:t>
            </a:fld>
            <a:endParaRPr lang="en-US"/>
          </a:p>
        </p:txBody>
      </p:sp>
    </p:spTree>
    <p:extLst>
      <p:ext uri="{BB962C8B-B14F-4D97-AF65-F5344CB8AC3E}">
        <p14:creationId xmlns:p14="http://schemas.microsoft.com/office/powerpoint/2010/main" val="17529179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4"/>
        <p:cNvGrpSpPr/>
        <p:nvPr/>
      </p:nvGrpSpPr>
      <p:grpSpPr>
        <a:xfrm>
          <a:off x="0" y="0"/>
          <a:ext cx="0" cy="0"/>
          <a:chOff x="0" y="0"/>
          <a:chExt cx="0" cy="0"/>
        </a:xfrm>
      </p:grpSpPr>
      <p:pic>
        <p:nvPicPr>
          <p:cNvPr id="25" name="Google Shape;25;p4"/>
          <p:cNvPicPr preferRelativeResize="0"/>
          <p:nvPr/>
        </p:nvPicPr>
        <p:blipFill rotWithShape="1">
          <a:blip r:embed="rId2">
            <a:alphaModFix/>
          </a:blip>
          <a:srcRect l="219" r="209"/>
          <a:stretch/>
        </p:blipFill>
        <p:spPr>
          <a:xfrm rot="10800000">
            <a:off x="11036800" y="5897900"/>
            <a:ext cx="804672" cy="804672"/>
          </a:xfrm>
          <a:prstGeom prst="rect">
            <a:avLst/>
          </a:prstGeom>
          <a:noFill/>
          <a:ln>
            <a:noFill/>
          </a:ln>
        </p:spPr>
      </p:pic>
      <p:sp>
        <p:nvSpPr>
          <p:cNvPr id="26" name="Google Shape;26;p4"/>
          <p:cNvSpPr txBox="1">
            <a:spLocks noGrp="1"/>
          </p:cNvSpPr>
          <p:nvPr>
            <p:ph type="title"/>
          </p:nvPr>
        </p:nvSpPr>
        <p:spPr>
          <a:xfrm>
            <a:off x="950967" y="719333"/>
            <a:ext cx="10290000" cy="7560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accent1"/>
              </a:buClr>
              <a:buSzPts val="3500"/>
              <a:buNone/>
              <a:defRPr sz="4667">
                <a:solidFill>
                  <a:schemeClr val="accent1"/>
                </a:solidFill>
              </a:defRPr>
            </a:lvl1pPr>
            <a:lvl2pPr lvl="1" algn="ctr">
              <a:spcBef>
                <a:spcPts val="0"/>
              </a:spcBef>
              <a:spcAft>
                <a:spcPts val="0"/>
              </a:spcAft>
              <a:buSzPts val="2800"/>
              <a:buNone/>
              <a:defRPr/>
            </a:lvl2pPr>
            <a:lvl3pPr lvl="2" algn="ctr">
              <a:spcBef>
                <a:spcPts val="0"/>
              </a:spcBef>
              <a:spcAft>
                <a:spcPts val="0"/>
              </a:spcAft>
              <a:buSzPts val="2800"/>
              <a:buNone/>
              <a:defRPr/>
            </a:lvl3pPr>
            <a:lvl4pPr lvl="3" algn="ctr">
              <a:spcBef>
                <a:spcPts val="0"/>
              </a:spcBef>
              <a:spcAft>
                <a:spcPts val="0"/>
              </a:spcAft>
              <a:buSzPts val="2800"/>
              <a:buNone/>
              <a:defRPr/>
            </a:lvl4pPr>
            <a:lvl5pPr lvl="4" algn="ctr">
              <a:spcBef>
                <a:spcPts val="0"/>
              </a:spcBef>
              <a:spcAft>
                <a:spcPts val="0"/>
              </a:spcAft>
              <a:buSzPts val="2800"/>
              <a:buNone/>
              <a:defRPr/>
            </a:lvl5pPr>
            <a:lvl6pPr lvl="5" algn="ctr">
              <a:spcBef>
                <a:spcPts val="0"/>
              </a:spcBef>
              <a:spcAft>
                <a:spcPts val="0"/>
              </a:spcAft>
              <a:buSzPts val="2800"/>
              <a:buNone/>
              <a:defRPr/>
            </a:lvl6pPr>
            <a:lvl7pPr lvl="6" algn="ctr">
              <a:spcBef>
                <a:spcPts val="0"/>
              </a:spcBef>
              <a:spcAft>
                <a:spcPts val="0"/>
              </a:spcAft>
              <a:buSzPts val="2800"/>
              <a:buNone/>
              <a:defRPr/>
            </a:lvl7pPr>
            <a:lvl8pPr lvl="7" algn="ctr">
              <a:spcBef>
                <a:spcPts val="0"/>
              </a:spcBef>
              <a:spcAft>
                <a:spcPts val="0"/>
              </a:spcAft>
              <a:buSzPts val="2800"/>
              <a:buNone/>
              <a:defRPr/>
            </a:lvl8pPr>
            <a:lvl9pPr lvl="8" algn="ctr">
              <a:spcBef>
                <a:spcPts val="0"/>
              </a:spcBef>
              <a:spcAft>
                <a:spcPts val="0"/>
              </a:spcAft>
              <a:buSzPts val="2800"/>
              <a:buNone/>
              <a:defRPr/>
            </a:lvl9pPr>
          </a:lstStyle>
          <a:p>
            <a:r>
              <a:rPr lang="en-US"/>
              <a:t>Click to edit Master title style</a:t>
            </a:r>
            <a:endParaRPr/>
          </a:p>
        </p:txBody>
      </p:sp>
      <p:sp>
        <p:nvSpPr>
          <p:cNvPr id="27" name="Google Shape;27;p4"/>
          <p:cNvSpPr txBox="1">
            <a:spLocks noGrp="1"/>
          </p:cNvSpPr>
          <p:nvPr>
            <p:ph type="body" idx="1"/>
          </p:nvPr>
        </p:nvSpPr>
        <p:spPr>
          <a:xfrm>
            <a:off x="950800" y="1863733"/>
            <a:ext cx="10290000" cy="4268400"/>
          </a:xfrm>
          <a:prstGeom prst="rect">
            <a:avLst/>
          </a:prstGeom>
        </p:spPr>
        <p:txBody>
          <a:bodyPr spcFirstLastPara="1" wrap="square" lIns="91425" tIns="91425" rIns="91425" bIns="91425" anchor="t" anchorCtr="0">
            <a:noAutofit/>
          </a:bodyPr>
          <a:lstStyle>
            <a:lvl1pPr marL="609585" lvl="0" indent="-406390">
              <a:spcBef>
                <a:spcPts val="0"/>
              </a:spcBef>
              <a:spcAft>
                <a:spcPts val="0"/>
              </a:spcAft>
              <a:buClr>
                <a:srgbClr val="434343"/>
              </a:buClr>
              <a:buSzPts val="1200"/>
              <a:buAutoNum type="arabicPeriod"/>
              <a:defRPr sz="1533"/>
            </a:lvl1pPr>
            <a:lvl2pPr marL="1219170" lvl="1" indent="-406390">
              <a:spcBef>
                <a:spcPts val="2133"/>
              </a:spcBef>
              <a:spcAft>
                <a:spcPts val="0"/>
              </a:spcAft>
              <a:buClr>
                <a:srgbClr val="434343"/>
              </a:buClr>
              <a:buSzPts val="1200"/>
              <a:buFont typeface="Roboto Condensed Light"/>
              <a:buAutoNum type="alphaLcPeriod"/>
              <a:defRPr/>
            </a:lvl2pPr>
            <a:lvl3pPr marL="1828754" lvl="2" indent="-406390">
              <a:spcBef>
                <a:spcPts val="2133"/>
              </a:spcBef>
              <a:spcAft>
                <a:spcPts val="0"/>
              </a:spcAft>
              <a:buClr>
                <a:srgbClr val="434343"/>
              </a:buClr>
              <a:buSzPts val="1200"/>
              <a:buFont typeface="Roboto Condensed Light"/>
              <a:buAutoNum type="romanLcPeriod"/>
              <a:defRPr/>
            </a:lvl3pPr>
            <a:lvl4pPr marL="2438339" lvl="3" indent="-406390">
              <a:spcBef>
                <a:spcPts val="2133"/>
              </a:spcBef>
              <a:spcAft>
                <a:spcPts val="0"/>
              </a:spcAft>
              <a:buClr>
                <a:srgbClr val="434343"/>
              </a:buClr>
              <a:buSzPts val="1200"/>
              <a:buFont typeface="Roboto Condensed Light"/>
              <a:buAutoNum type="arabicPeriod"/>
              <a:defRPr/>
            </a:lvl4pPr>
            <a:lvl5pPr marL="3047924" lvl="4" indent="-406390">
              <a:spcBef>
                <a:spcPts val="2133"/>
              </a:spcBef>
              <a:spcAft>
                <a:spcPts val="0"/>
              </a:spcAft>
              <a:buClr>
                <a:srgbClr val="434343"/>
              </a:buClr>
              <a:buSzPts val="1200"/>
              <a:buFont typeface="Roboto Condensed Light"/>
              <a:buAutoNum type="alphaLcPeriod"/>
              <a:defRPr/>
            </a:lvl5pPr>
            <a:lvl6pPr marL="3657509" lvl="5" indent="-406390">
              <a:spcBef>
                <a:spcPts val="2133"/>
              </a:spcBef>
              <a:spcAft>
                <a:spcPts val="0"/>
              </a:spcAft>
              <a:buClr>
                <a:srgbClr val="434343"/>
              </a:buClr>
              <a:buSzPts val="1200"/>
              <a:buFont typeface="Roboto Condensed Light"/>
              <a:buAutoNum type="romanLcPeriod"/>
              <a:defRPr/>
            </a:lvl6pPr>
            <a:lvl7pPr marL="4267093" lvl="6" indent="-406390">
              <a:spcBef>
                <a:spcPts val="2133"/>
              </a:spcBef>
              <a:spcAft>
                <a:spcPts val="0"/>
              </a:spcAft>
              <a:buClr>
                <a:srgbClr val="434343"/>
              </a:buClr>
              <a:buSzPts val="1200"/>
              <a:buFont typeface="Roboto Condensed Light"/>
              <a:buAutoNum type="arabicPeriod"/>
              <a:defRPr/>
            </a:lvl7pPr>
            <a:lvl8pPr marL="4876678" lvl="7" indent="-406390">
              <a:spcBef>
                <a:spcPts val="2133"/>
              </a:spcBef>
              <a:spcAft>
                <a:spcPts val="0"/>
              </a:spcAft>
              <a:buClr>
                <a:srgbClr val="434343"/>
              </a:buClr>
              <a:buSzPts val="1200"/>
              <a:buFont typeface="Roboto Condensed Light"/>
              <a:buAutoNum type="alphaLcPeriod"/>
              <a:defRPr/>
            </a:lvl8pPr>
            <a:lvl9pPr marL="5486263" lvl="8" indent="-406390">
              <a:spcBef>
                <a:spcPts val="2133"/>
              </a:spcBef>
              <a:spcAft>
                <a:spcPts val="2133"/>
              </a:spcAft>
              <a:buClr>
                <a:srgbClr val="434343"/>
              </a:buClr>
              <a:buSzPts val="1200"/>
              <a:buFont typeface="Roboto Condensed Light"/>
              <a:buAutoNum type="romanLcPeriod"/>
              <a:defRPr/>
            </a:lvl9pPr>
          </a:lstStyle>
          <a:p>
            <a:pPr lvl="0"/>
            <a:r>
              <a:rPr lang="en-US"/>
              <a:t>Click to edit Master text styles</a:t>
            </a:r>
          </a:p>
        </p:txBody>
      </p:sp>
      <p:pic>
        <p:nvPicPr>
          <p:cNvPr id="28" name="Google Shape;28;p4"/>
          <p:cNvPicPr preferRelativeResize="0"/>
          <p:nvPr/>
        </p:nvPicPr>
        <p:blipFill rotWithShape="1">
          <a:blip r:embed="rId3">
            <a:alphaModFix/>
          </a:blip>
          <a:srcRect t="36431" r="38938"/>
          <a:stretch/>
        </p:blipFill>
        <p:spPr>
          <a:xfrm flipH="1">
            <a:off x="-128199" y="-121766"/>
            <a:ext cx="1798500" cy="1819935"/>
          </a:xfrm>
          <a:prstGeom prst="rect">
            <a:avLst/>
          </a:prstGeom>
          <a:noFill/>
          <a:ln>
            <a:noFill/>
          </a:ln>
        </p:spPr>
      </p:pic>
      <p:sp>
        <p:nvSpPr>
          <p:cNvPr id="3" name="Slide Number Placeholder 6">
            <a:extLst>
              <a:ext uri="{FF2B5EF4-FFF2-40B4-BE49-F238E27FC236}">
                <a16:creationId xmlns:a16="http://schemas.microsoft.com/office/drawing/2014/main" id="{05F4BE7E-A645-40C7-5A19-B41F8BAC09FD}"/>
              </a:ext>
            </a:extLst>
          </p:cNvPr>
          <p:cNvSpPr txBox="1">
            <a:spLocks/>
          </p:cNvSpPr>
          <p:nvPr userDrawn="1"/>
        </p:nvSpPr>
        <p:spPr>
          <a:xfrm>
            <a:off x="11177587" y="6406238"/>
            <a:ext cx="2743200" cy="365125"/>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accent1">
                    <a:lumMod val="75000"/>
                    <a:lumOff val="25000"/>
                  </a:schemeClr>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F405B38B-2E0A-46BC-9392-E70CB3DE098D}" type="slidenum">
              <a:rPr lang="en-US" smtClean="0"/>
              <a:pPr/>
              <a:t>‹#›</a:t>
            </a:fld>
            <a:endParaRPr lang="en-US"/>
          </a:p>
        </p:txBody>
      </p:sp>
    </p:spTree>
    <p:extLst>
      <p:ext uri="{BB962C8B-B14F-4D97-AF65-F5344CB8AC3E}">
        <p14:creationId xmlns:p14="http://schemas.microsoft.com/office/powerpoint/2010/main" val="120229739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Section title and description 2">
  <p:cSld name="Section title and description 2">
    <p:spTree>
      <p:nvGrpSpPr>
        <p:cNvPr id="1" name="Shape 169"/>
        <p:cNvGrpSpPr/>
        <p:nvPr/>
      </p:nvGrpSpPr>
      <p:grpSpPr>
        <a:xfrm>
          <a:off x="0" y="0"/>
          <a:ext cx="0" cy="0"/>
          <a:chOff x="0" y="0"/>
          <a:chExt cx="0" cy="0"/>
        </a:xfrm>
      </p:grpSpPr>
      <p:sp>
        <p:nvSpPr>
          <p:cNvPr id="170" name="Google Shape;170;p23"/>
          <p:cNvSpPr txBox="1">
            <a:spLocks noGrp="1"/>
          </p:cNvSpPr>
          <p:nvPr>
            <p:ph type="title"/>
          </p:nvPr>
        </p:nvSpPr>
        <p:spPr>
          <a:xfrm>
            <a:off x="2236600" y="719333"/>
            <a:ext cx="7718800" cy="919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4600"/>
              <a:buNone/>
              <a:defRPr/>
            </a:lvl1pPr>
            <a:lvl2pPr lvl="1" algn="ctr" rtl="0">
              <a:spcBef>
                <a:spcPts val="0"/>
              </a:spcBef>
              <a:spcAft>
                <a:spcPts val="0"/>
              </a:spcAft>
              <a:buClr>
                <a:schemeClr val="accent1"/>
              </a:buClr>
              <a:buSzPts val="4200"/>
              <a:buNone/>
              <a:defRPr sz="5600">
                <a:solidFill>
                  <a:schemeClr val="accent1"/>
                </a:solidFill>
              </a:defRPr>
            </a:lvl2pPr>
            <a:lvl3pPr lvl="2" algn="ctr" rtl="0">
              <a:spcBef>
                <a:spcPts val="0"/>
              </a:spcBef>
              <a:spcAft>
                <a:spcPts val="0"/>
              </a:spcAft>
              <a:buClr>
                <a:schemeClr val="accent1"/>
              </a:buClr>
              <a:buSzPts val="4200"/>
              <a:buNone/>
              <a:defRPr sz="5600">
                <a:solidFill>
                  <a:schemeClr val="accent1"/>
                </a:solidFill>
              </a:defRPr>
            </a:lvl3pPr>
            <a:lvl4pPr lvl="3" algn="ctr" rtl="0">
              <a:spcBef>
                <a:spcPts val="0"/>
              </a:spcBef>
              <a:spcAft>
                <a:spcPts val="0"/>
              </a:spcAft>
              <a:buClr>
                <a:schemeClr val="accent1"/>
              </a:buClr>
              <a:buSzPts val="4200"/>
              <a:buNone/>
              <a:defRPr sz="5600">
                <a:solidFill>
                  <a:schemeClr val="accent1"/>
                </a:solidFill>
              </a:defRPr>
            </a:lvl4pPr>
            <a:lvl5pPr lvl="4" algn="ctr" rtl="0">
              <a:spcBef>
                <a:spcPts val="0"/>
              </a:spcBef>
              <a:spcAft>
                <a:spcPts val="0"/>
              </a:spcAft>
              <a:buClr>
                <a:schemeClr val="accent1"/>
              </a:buClr>
              <a:buSzPts val="4200"/>
              <a:buNone/>
              <a:defRPr sz="5600">
                <a:solidFill>
                  <a:schemeClr val="accent1"/>
                </a:solidFill>
              </a:defRPr>
            </a:lvl5pPr>
            <a:lvl6pPr lvl="5" algn="ctr" rtl="0">
              <a:spcBef>
                <a:spcPts val="0"/>
              </a:spcBef>
              <a:spcAft>
                <a:spcPts val="0"/>
              </a:spcAft>
              <a:buClr>
                <a:schemeClr val="accent1"/>
              </a:buClr>
              <a:buSzPts val="4200"/>
              <a:buNone/>
              <a:defRPr sz="5600">
                <a:solidFill>
                  <a:schemeClr val="accent1"/>
                </a:solidFill>
              </a:defRPr>
            </a:lvl6pPr>
            <a:lvl7pPr lvl="6" algn="ctr" rtl="0">
              <a:spcBef>
                <a:spcPts val="0"/>
              </a:spcBef>
              <a:spcAft>
                <a:spcPts val="0"/>
              </a:spcAft>
              <a:buClr>
                <a:schemeClr val="accent1"/>
              </a:buClr>
              <a:buSzPts val="4200"/>
              <a:buNone/>
              <a:defRPr sz="5600">
                <a:solidFill>
                  <a:schemeClr val="accent1"/>
                </a:solidFill>
              </a:defRPr>
            </a:lvl7pPr>
            <a:lvl8pPr lvl="7" algn="ctr" rtl="0">
              <a:spcBef>
                <a:spcPts val="0"/>
              </a:spcBef>
              <a:spcAft>
                <a:spcPts val="0"/>
              </a:spcAft>
              <a:buClr>
                <a:schemeClr val="accent1"/>
              </a:buClr>
              <a:buSzPts val="4200"/>
              <a:buNone/>
              <a:defRPr sz="5600">
                <a:solidFill>
                  <a:schemeClr val="accent1"/>
                </a:solidFill>
              </a:defRPr>
            </a:lvl8pPr>
            <a:lvl9pPr lvl="8" algn="ctr" rtl="0">
              <a:spcBef>
                <a:spcPts val="0"/>
              </a:spcBef>
              <a:spcAft>
                <a:spcPts val="0"/>
              </a:spcAft>
              <a:buClr>
                <a:schemeClr val="accent1"/>
              </a:buClr>
              <a:buSzPts val="4200"/>
              <a:buNone/>
              <a:defRPr sz="5600">
                <a:solidFill>
                  <a:schemeClr val="accent1"/>
                </a:solidFill>
              </a:defRPr>
            </a:lvl9pPr>
          </a:lstStyle>
          <a:p>
            <a:r>
              <a:rPr lang="en-US"/>
              <a:t>Click to edit Master title style</a:t>
            </a:r>
            <a:endParaRPr/>
          </a:p>
        </p:txBody>
      </p:sp>
      <p:sp>
        <p:nvSpPr>
          <p:cNvPr id="171" name="Google Shape;171;p23"/>
          <p:cNvSpPr txBox="1">
            <a:spLocks noGrp="1"/>
          </p:cNvSpPr>
          <p:nvPr>
            <p:ph type="subTitle" idx="1"/>
          </p:nvPr>
        </p:nvSpPr>
        <p:spPr>
          <a:xfrm>
            <a:off x="3215800" y="2218667"/>
            <a:ext cx="5760400" cy="721200"/>
          </a:xfrm>
          <a:prstGeom prst="rect">
            <a:avLst/>
          </a:prstGeom>
        </p:spPr>
        <p:txBody>
          <a:bodyPr spcFirstLastPara="1" wrap="square" lIns="91425" tIns="91425" rIns="91425" bIns="91425" anchor="b" anchorCtr="0">
            <a:noAutofit/>
          </a:bodyPr>
          <a:lstStyle>
            <a:lvl1pPr lvl="0" algn="ctr" rtl="0">
              <a:lnSpc>
                <a:spcPct val="115000"/>
              </a:lnSpc>
              <a:spcBef>
                <a:spcPts val="0"/>
              </a:spcBef>
              <a:spcAft>
                <a:spcPts val="0"/>
              </a:spcAft>
              <a:buClr>
                <a:schemeClr val="accent1"/>
              </a:buClr>
              <a:buSzPts val="1400"/>
              <a:buNone/>
              <a:defRPr/>
            </a:lvl1pPr>
            <a:lvl2pPr lvl="1" algn="ctr" rtl="0">
              <a:lnSpc>
                <a:spcPct val="100000"/>
              </a:lnSpc>
              <a:spcBef>
                <a:spcPts val="0"/>
              </a:spcBef>
              <a:spcAft>
                <a:spcPts val="0"/>
              </a:spcAft>
              <a:buClr>
                <a:schemeClr val="accent1"/>
              </a:buClr>
              <a:buSzPts val="2100"/>
              <a:buNone/>
              <a:defRPr sz="2800">
                <a:solidFill>
                  <a:schemeClr val="accent1"/>
                </a:solidFill>
              </a:defRPr>
            </a:lvl2pPr>
            <a:lvl3pPr lvl="2" algn="ctr" rtl="0">
              <a:lnSpc>
                <a:spcPct val="100000"/>
              </a:lnSpc>
              <a:spcBef>
                <a:spcPts val="0"/>
              </a:spcBef>
              <a:spcAft>
                <a:spcPts val="0"/>
              </a:spcAft>
              <a:buClr>
                <a:schemeClr val="accent1"/>
              </a:buClr>
              <a:buSzPts val="2100"/>
              <a:buNone/>
              <a:defRPr sz="2800">
                <a:solidFill>
                  <a:schemeClr val="accent1"/>
                </a:solidFill>
              </a:defRPr>
            </a:lvl3pPr>
            <a:lvl4pPr lvl="3" algn="ctr" rtl="0">
              <a:lnSpc>
                <a:spcPct val="100000"/>
              </a:lnSpc>
              <a:spcBef>
                <a:spcPts val="0"/>
              </a:spcBef>
              <a:spcAft>
                <a:spcPts val="0"/>
              </a:spcAft>
              <a:buClr>
                <a:schemeClr val="accent1"/>
              </a:buClr>
              <a:buSzPts val="2100"/>
              <a:buNone/>
              <a:defRPr sz="2800">
                <a:solidFill>
                  <a:schemeClr val="accent1"/>
                </a:solidFill>
              </a:defRPr>
            </a:lvl4pPr>
            <a:lvl5pPr lvl="4" algn="ctr" rtl="0">
              <a:lnSpc>
                <a:spcPct val="100000"/>
              </a:lnSpc>
              <a:spcBef>
                <a:spcPts val="0"/>
              </a:spcBef>
              <a:spcAft>
                <a:spcPts val="0"/>
              </a:spcAft>
              <a:buClr>
                <a:schemeClr val="accent1"/>
              </a:buClr>
              <a:buSzPts val="2100"/>
              <a:buNone/>
              <a:defRPr sz="2800">
                <a:solidFill>
                  <a:schemeClr val="accent1"/>
                </a:solidFill>
              </a:defRPr>
            </a:lvl5pPr>
            <a:lvl6pPr lvl="5" algn="ctr" rtl="0">
              <a:lnSpc>
                <a:spcPct val="100000"/>
              </a:lnSpc>
              <a:spcBef>
                <a:spcPts val="0"/>
              </a:spcBef>
              <a:spcAft>
                <a:spcPts val="0"/>
              </a:spcAft>
              <a:buClr>
                <a:schemeClr val="accent1"/>
              </a:buClr>
              <a:buSzPts val="2100"/>
              <a:buNone/>
              <a:defRPr sz="2800">
                <a:solidFill>
                  <a:schemeClr val="accent1"/>
                </a:solidFill>
              </a:defRPr>
            </a:lvl6pPr>
            <a:lvl7pPr lvl="6" algn="ctr" rtl="0">
              <a:lnSpc>
                <a:spcPct val="100000"/>
              </a:lnSpc>
              <a:spcBef>
                <a:spcPts val="0"/>
              </a:spcBef>
              <a:spcAft>
                <a:spcPts val="0"/>
              </a:spcAft>
              <a:buClr>
                <a:schemeClr val="accent1"/>
              </a:buClr>
              <a:buSzPts val="2100"/>
              <a:buNone/>
              <a:defRPr sz="2800">
                <a:solidFill>
                  <a:schemeClr val="accent1"/>
                </a:solidFill>
              </a:defRPr>
            </a:lvl7pPr>
            <a:lvl8pPr lvl="7" algn="ctr" rtl="0">
              <a:lnSpc>
                <a:spcPct val="100000"/>
              </a:lnSpc>
              <a:spcBef>
                <a:spcPts val="0"/>
              </a:spcBef>
              <a:spcAft>
                <a:spcPts val="0"/>
              </a:spcAft>
              <a:buClr>
                <a:schemeClr val="accent1"/>
              </a:buClr>
              <a:buSzPts val="2100"/>
              <a:buNone/>
              <a:defRPr sz="2800">
                <a:solidFill>
                  <a:schemeClr val="accent1"/>
                </a:solidFill>
              </a:defRPr>
            </a:lvl8pPr>
            <a:lvl9pPr lvl="8" algn="ctr" rtl="0">
              <a:lnSpc>
                <a:spcPct val="100000"/>
              </a:lnSpc>
              <a:spcBef>
                <a:spcPts val="0"/>
              </a:spcBef>
              <a:spcAft>
                <a:spcPts val="0"/>
              </a:spcAft>
              <a:buClr>
                <a:schemeClr val="accent1"/>
              </a:buClr>
              <a:buSzPts val="2100"/>
              <a:buNone/>
              <a:defRPr sz="2800">
                <a:solidFill>
                  <a:schemeClr val="accent1"/>
                </a:solidFill>
              </a:defRPr>
            </a:lvl9pPr>
          </a:lstStyle>
          <a:p>
            <a:r>
              <a:rPr lang="en-US"/>
              <a:t>Click to edit Master subtitle style</a:t>
            </a:r>
            <a:endParaRPr/>
          </a:p>
        </p:txBody>
      </p:sp>
      <p:sp>
        <p:nvSpPr>
          <p:cNvPr id="172" name="Google Shape;172;p23"/>
          <p:cNvSpPr txBox="1">
            <a:spLocks noGrp="1"/>
          </p:cNvSpPr>
          <p:nvPr>
            <p:ph type="subTitle" idx="2"/>
          </p:nvPr>
        </p:nvSpPr>
        <p:spPr>
          <a:xfrm>
            <a:off x="2722000" y="3075067"/>
            <a:ext cx="6544800" cy="2565600"/>
          </a:xfrm>
          <a:prstGeom prst="rect">
            <a:avLst/>
          </a:prstGeom>
        </p:spPr>
        <p:txBody>
          <a:bodyPr spcFirstLastPara="1" wrap="square" lIns="91425" tIns="91425" rIns="91425" bIns="91425" anchor="t" anchorCtr="0">
            <a:noAutofit/>
          </a:bodyPr>
          <a:lstStyle>
            <a:lvl1pPr lvl="0" rtl="0">
              <a:lnSpc>
                <a:spcPct val="150000"/>
              </a:lnSpc>
              <a:spcBef>
                <a:spcPts val="0"/>
              </a:spcBef>
              <a:spcAft>
                <a:spcPts val="0"/>
              </a:spcAft>
              <a:buClr>
                <a:schemeClr val="accent1"/>
              </a:buClr>
              <a:buSzPts val="1400"/>
              <a:buChar char="●"/>
              <a:defRPr/>
            </a:lvl1pPr>
            <a:lvl2pPr lvl="1" rtl="0">
              <a:spcBef>
                <a:spcPts val="2133"/>
              </a:spcBef>
              <a:spcAft>
                <a:spcPts val="0"/>
              </a:spcAft>
              <a:buSzPts val="1400"/>
              <a:buChar char="○"/>
              <a:defRPr/>
            </a:lvl2pPr>
            <a:lvl3pPr lvl="2" rtl="0">
              <a:spcBef>
                <a:spcPts val="2133"/>
              </a:spcBef>
              <a:spcAft>
                <a:spcPts val="0"/>
              </a:spcAft>
              <a:buSzPts val="1400"/>
              <a:buChar char="■"/>
              <a:defRPr/>
            </a:lvl3pPr>
            <a:lvl4pPr lvl="3" rtl="0">
              <a:spcBef>
                <a:spcPts val="2133"/>
              </a:spcBef>
              <a:spcAft>
                <a:spcPts val="0"/>
              </a:spcAft>
              <a:buSzPts val="1400"/>
              <a:buChar char="●"/>
              <a:defRPr/>
            </a:lvl4pPr>
            <a:lvl5pPr lvl="4" rtl="0">
              <a:spcBef>
                <a:spcPts val="2133"/>
              </a:spcBef>
              <a:spcAft>
                <a:spcPts val="0"/>
              </a:spcAft>
              <a:buSzPts val="1400"/>
              <a:buChar char="○"/>
              <a:defRPr/>
            </a:lvl5pPr>
            <a:lvl6pPr lvl="5" rtl="0">
              <a:spcBef>
                <a:spcPts val="2133"/>
              </a:spcBef>
              <a:spcAft>
                <a:spcPts val="0"/>
              </a:spcAft>
              <a:buSzPts val="1400"/>
              <a:buChar char="■"/>
              <a:defRPr/>
            </a:lvl6pPr>
            <a:lvl7pPr lvl="6" rtl="0">
              <a:spcBef>
                <a:spcPts val="2133"/>
              </a:spcBef>
              <a:spcAft>
                <a:spcPts val="0"/>
              </a:spcAft>
              <a:buSzPts val="1400"/>
              <a:buChar char="●"/>
              <a:defRPr/>
            </a:lvl7pPr>
            <a:lvl8pPr lvl="7" rtl="0">
              <a:spcBef>
                <a:spcPts val="2133"/>
              </a:spcBef>
              <a:spcAft>
                <a:spcPts val="0"/>
              </a:spcAft>
              <a:buSzPts val="1400"/>
              <a:buChar char="○"/>
              <a:defRPr/>
            </a:lvl8pPr>
            <a:lvl9pPr lvl="8" rtl="0">
              <a:spcBef>
                <a:spcPts val="2133"/>
              </a:spcBef>
              <a:spcAft>
                <a:spcPts val="2133"/>
              </a:spcAft>
              <a:buSzPts val="1400"/>
              <a:buChar char="■"/>
              <a:defRPr/>
            </a:lvl9pPr>
          </a:lstStyle>
          <a:p>
            <a:r>
              <a:rPr lang="en-US"/>
              <a:t>Click to edit Master subtitle style</a:t>
            </a:r>
            <a:endParaRPr/>
          </a:p>
        </p:txBody>
      </p:sp>
      <p:pic>
        <p:nvPicPr>
          <p:cNvPr id="173" name="Google Shape;173;p23"/>
          <p:cNvPicPr preferRelativeResize="0"/>
          <p:nvPr/>
        </p:nvPicPr>
        <p:blipFill rotWithShape="1">
          <a:blip r:embed="rId2">
            <a:alphaModFix/>
          </a:blip>
          <a:srcRect l="18227"/>
          <a:stretch/>
        </p:blipFill>
        <p:spPr>
          <a:xfrm>
            <a:off x="0" y="2095167"/>
            <a:ext cx="2580435" cy="2848600"/>
          </a:xfrm>
          <a:prstGeom prst="rect">
            <a:avLst/>
          </a:prstGeom>
          <a:noFill/>
          <a:ln>
            <a:noFill/>
          </a:ln>
        </p:spPr>
      </p:pic>
      <p:pic>
        <p:nvPicPr>
          <p:cNvPr id="174" name="Google Shape;174;p23"/>
          <p:cNvPicPr preferRelativeResize="0"/>
          <p:nvPr/>
        </p:nvPicPr>
        <p:blipFill rotWithShape="1">
          <a:blip r:embed="rId3">
            <a:alphaModFix/>
          </a:blip>
          <a:srcRect t="23442" r="29903"/>
          <a:stretch/>
        </p:blipFill>
        <p:spPr>
          <a:xfrm>
            <a:off x="9871734" y="0"/>
            <a:ext cx="2320265" cy="2306168"/>
          </a:xfrm>
          <a:prstGeom prst="rect">
            <a:avLst/>
          </a:prstGeom>
          <a:noFill/>
          <a:ln>
            <a:noFill/>
          </a:ln>
        </p:spPr>
      </p:pic>
      <p:pic>
        <p:nvPicPr>
          <p:cNvPr id="175" name="Google Shape;175;p23"/>
          <p:cNvPicPr preferRelativeResize="0"/>
          <p:nvPr/>
        </p:nvPicPr>
        <p:blipFill rotWithShape="1">
          <a:blip r:embed="rId4">
            <a:alphaModFix/>
          </a:blip>
          <a:srcRect l="26362" t="9074"/>
          <a:stretch/>
        </p:blipFill>
        <p:spPr>
          <a:xfrm rot="10799993">
            <a:off x="9757865" y="3801606"/>
            <a:ext cx="2449835" cy="3089492"/>
          </a:xfrm>
          <a:prstGeom prst="rect">
            <a:avLst/>
          </a:prstGeom>
          <a:noFill/>
          <a:ln>
            <a:noFill/>
          </a:ln>
        </p:spPr>
      </p:pic>
      <p:sp>
        <p:nvSpPr>
          <p:cNvPr id="2" name="Slide Number Placeholder 6">
            <a:extLst>
              <a:ext uri="{FF2B5EF4-FFF2-40B4-BE49-F238E27FC236}">
                <a16:creationId xmlns:a16="http://schemas.microsoft.com/office/drawing/2014/main" id="{3F48B99A-3A19-A06B-6CDB-2F4300A719CA}"/>
              </a:ext>
            </a:extLst>
          </p:cNvPr>
          <p:cNvSpPr>
            <a:spLocks noGrp="1"/>
          </p:cNvSpPr>
          <p:nvPr>
            <p:ph type="sldNum" sz="quarter" idx="12"/>
          </p:nvPr>
        </p:nvSpPr>
        <p:spPr>
          <a:xfrm>
            <a:off x="11025187" y="6253838"/>
            <a:ext cx="2743200" cy="365125"/>
          </a:xfrm>
          <a:prstGeom prst="rect">
            <a:avLst/>
          </a:prstGeom>
        </p:spPr>
        <p:txBody>
          <a:bodyPr/>
          <a:lstStyle>
            <a:lvl1pPr>
              <a:defRPr>
                <a:solidFill>
                  <a:schemeClr val="accent1">
                    <a:lumMod val="75000"/>
                    <a:lumOff val="25000"/>
                  </a:schemeClr>
                </a:solidFill>
              </a:defRPr>
            </a:lvl1pPr>
          </a:lstStyle>
          <a:p>
            <a:fld id="{F405B38B-2E0A-46BC-9392-E70CB3DE098D}" type="slidenum">
              <a:rPr lang="en-US" smtClean="0"/>
              <a:t>‹#›</a:t>
            </a:fld>
            <a:endParaRPr lang="en-US"/>
          </a:p>
        </p:txBody>
      </p:sp>
    </p:spTree>
    <p:extLst>
      <p:ext uri="{BB962C8B-B14F-4D97-AF65-F5344CB8AC3E}">
        <p14:creationId xmlns:p14="http://schemas.microsoft.com/office/powerpoint/2010/main" val="69453133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Section header 1">
  <p:cSld name="Section header 1">
    <p:spTree>
      <p:nvGrpSpPr>
        <p:cNvPr id="1" name="Shape 176"/>
        <p:cNvGrpSpPr/>
        <p:nvPr/>
      </p:nvGrpSpPr>
      <p:grpSpPr>
        <a:xfrm>
          <a:off x="0" y="0"/>
          <a:ext cx="0" cy="0"/>
          <a:chOff x="0" y="0"/>
          <a:chExt cx="0" cy="0"/>
        </a:xfrm>
      </p:grpSpPr>
      <p:sp>
        <p:nvSpPr>
          <p:cNvPr id="177" name="Google Shape;177;p24"/>
          <p:cNvSpPr txBox="1">
            <a:spLocks noGrp="1"/>
          </p:cNvSpPr>
          <p:nvPr>
            <p:ph type="title"/>
          </p:nvPr>
        </p:nvSpPr>
        <p:spPr>
          <a:xfrm>
            <a:off x="6100073" y="3685569"/>
            <a:ext cx="5145200" cy="1341200"/>
          </a:xfrm>
          <a:prstGeom prst="rect">
            <a:avLst/>
          </a:prstGeom>
        </p:spPr>
        <p:txBody>
          <a:bodyPr spcFirstLastPara="1" wrap="square" lIns="91425" tIns="91425" rIns="91425" bIns="91425" anchor="t" anchorCtr="0">
            <a:noAutofit/>
          </a:bodyPr>
          <a:lstStyle>
            <a:lvl1pPr lvl="0" algn="r" rtl="0">
              <a:spcBef>
                <a:spcPts val="0"/>
              </a:spcBef>
              <a:spcAft>
                <a:spcPts val="0"/>
              </a:spcAft>
              <a:buSzPts val="6000"/>
              <a:buNone/>
              <a:defRPr sz="8000">
                <a:solidFill>
                  <a:schemeClr val="lt1"/>
                </a:solidFill>
              </a:defRPr>
            </a:lvl1pPr>
            <a:lvl2pPr lvl="1" algn="ctr" rtl="0">
              <a:spcBef>
                <a:spcPts val="0"/>
              </a:spcBef>
              <a:spcAft>
                <a:spcPts val="0"/>
              </a:spcAft>
              <a:buClr>
                <a:schemeClr val="accent1"/>
              </a:buClr>
              <a:buSzPts val="3600"/>
              <a:buNone/>
              <a:defRPr sz="4800">
                <a:solidFill>
                  <a:schemeClr val="accent1"/>
                </a:solidFill>
              </a:defRPr>
            </a:lvl2pPr>
            <a:lvl3pPr lvl="2" algn="ctr" rtl="0">
              <a:spcBef>
                <a:spcPts val="0"/>
              </a:spcBef>
              <a:spcAft>
                <a:spcPts val="0"/>
              </a:spcAft>
              <a:buClr>
                <a:schemeClr val="accent1"/>
              </a:buClr>
              <a:buSzPts val="3600"/>
              <a:buNone/>
              <a:defRPr sz="4800">
                <a:solidFill>
                  <a:schemeClr val="accent1"/>
                </a:solidFill>
              </a:defRPr>
            </a:lvl3pPr>
            <a:lvl4pPr lvl="3" algn="ctr" rtl="0">
              <a:spcBef>
                <a:spcPts val="0"/>
              </a:spcBef>
              <a:spcAft>
                <a:spcPts val="0"/>
              </a:spcAft>
              <a:buClr>
                <a:schemeClr val="accent1"/>
              </a:buClr>
              <a:buSzPts val="3600"/>
              <a:buNone/>
              <a:defRPr sz="4800">
                <a:solidFill>
                  <a:schemeClr val="accent1"/>
                </a:solidFill>
              </a:defRPr>
            </a:lvl4pPr>
            <a:lvl5pPr lvl="4" algn="ctr" rtl="0">
              <a:spcBef>
                <a:spcPts val="0"/>
              </a:spcBef>
              <a:spcAft>
                <a:spcPts val="0"/>
              </a:spcAft>
              <a:buClr>
                <a:schemeClr val="accent1"/>
              </a:buClr>
              <a:buSzPts val="3600"/>
              <a:buNone/>
              <a:defRPr sz="4800">
                <a:solidFill>
                  <a:schemeClr val="accent1"/>
                </a:solidFill>
              </a:defRPr>
            </a:lvl5pPr>
            <a:lvl6pPr lvl="5" algn="ctr" rtl="0">
              <a:spcBef>
                <a:spcPts val="0"/>
              </a:spcBef>
              <a:spcAft>
                <a:spcPts val="0"/>
              </a:spcAft>
              <a:buClr>
                <a:schemeClr val="accent1"/>
              </a:buClr>
              <a:buSzPts val="3600"/>
              <a:buNone/>
              <a:defRPr sz="4800">
                <a:solidFill>
                  <a:schemeClr val="accent1"/>
                </a:solidFill>
              </a:defRPr>
            </a:lvl6pPr>
            <a:lvl7pPr lvl="6" algn="ctr" rtl="0">
              <a:spcBef>
                <a:spcPts val="0"/>
              </a:spcBef>
              <a:spcAft>
                <a:spcPts val="0"/>
              </a:spcAft>
              <a:buClr>
                <a:schemeClr val="accent1"/>
              </a:buClr>
              <a:buSzPts val="3600"/>
              <a:buNone/>
              <a:defRPr sz="4800">
                <a:solidFill>
                  <a:schemeClr val="accent1"/>
                </a:solidFill>
              </a:defRPr>
            </a:lvl7pPr>
            <a:lvl8pPr lvl="7" algn="ctr" rtl="0">
              <a:spcBef>
                <a:spcPts val="0"/>
              </a:spcBef>
              <a:spcAft>
                <a:spcPts val="0"/>
              </a:spcAft>
              <a:buClr>
                <a:schemeClr val="accent1"/>
              </a:buClr>
              <a:buSzPts val="3600"/>
              <a:buNone/>
              <a:defRPr sz="4800">
                <a:solidFill>
                  <a:schemeClr val="accent1"/>
                </a:solidFill>
              </a:defRPr>
            </a:lvl8pPr>
            <a:lvl9pPr lvl="8" algn="ctr" rtl="0">
              <a:spcBef>
                <a:spcPts val="0"/>
              </a:spcBef>
              <a:spcAft>
                <a:spcPts val="0"/>
              </a:spcAft>
              <a:buClr>
                <a:schemeClr val="accent1"/>
              </a:buClr>
              <a:buSzPts val="3600"/>
              <a:buNone/>
              <a:defRPr sz="4800">
                <a:solidFill>
                  <a:schemeClr val="accent1"/>
                </a:solidFill>
              </a:defRPr>
            </a:lvl9pPr>
          </a:lstStyle>
          <a:p>
            <a:r>
              <a:rPr lang="en-US"/>
              <a:t>Click to edit Master title style</a:t>
            </a:r>
            <a:endParaRPr/>
          </a:p>
        </p:txBody>
      </p:sp>
      <p:sp>
        <p:nvSpPr>
          <p:cNvPr id="178" name="Google Shape;178;p24"/>
          <p:cNvSpPr txBox="1">
            <a:spLocks noGrp="1"/>
          </p:cNvSpPr>
          <p:nvPr>
            <p:ph type="title" idx="2" hasCustomPrompt="1"/>
          </p:nvPr>
        </p:nvSpPr>
        <p:spPr>
          <a:xfrm>
            <a:off x="8085273" y="2610300"/>
            <a:ext cx="3160000" cy="1541600"/>
          </a:xfrm>
          <a:prstGeom prst="rect">
            <a:avLst/>
          </a:prstGeom>
        </p:spPr>
        <p:txBody>
          <a:bodyPr spcFirstLastPara="1" wrap="square" lIns="91425" tIns="91425" rIns="91425" bIns="91425" anchor="b" anchorCtr="0">
            <a:noAutofit/>
          </a:bodyPr>
          <a:lstStyle>
            <a:lvl1pPr lvl="0" algn="r" rtl="0">
              <a:spcBef>
                <a:spcPts val="0"/>
              </a:spcBef>
              <a:spcAft>
                <a:spcPts val="0"/>
              </a:spcAft>
              <a:buSzPts val="6000"/>
              <a:buNone/>
              <a:defRPr sz="8000"/>
            </a:lvl1pPr>
            <a:lvl2pPr lvl="1" algn="ctr" rtl="0">
              <a:spcBef>
                <a:spcPts val="0"/>
              </a:spcBef>
              <a:spcAft>
                <a:spcPts val="0"/>
              </a:spcAft>
              <a:buClr>
                <a:schemeClr val="accent1"/>
              </a:buClr>
              <a:buSzPts val="6000"/>
              <a:buNone/>
              <a:defRPr sz="8000">
                <a:solidFill>
                  <a:schemeClr val="accent1"/>
                </a:solidFill>
              </a:defRPr>
            </a:lvl2pPr>
            <a:lvl3pPr lvl="2" algn="ctr" rtl="0">
              <a:spcBef>
                <a:spcPts val="0"/>
              </a:spcBef>
              <a:spcAft>
                <a:spcPts val="0"/>
              </a:spcAft>
              <a:buClr>
                <a:schemeClr val="accent1"/>
              </a:buClr>
              <a:buSzPts val="6000"/>
              <a:buNone/>
              <a:defRPr sz="8000">
                <a:solidFill>
                  <a:schemeClr val="accent1"/>
                </a:solidFill>
              </a:defRPr>
            </a:lvl3pPr>
            <a:lvl4pPr lvl="3" algn="ctr" rtl="0">
              <a:spcBef>
                <a:spcPts val="0"/>
              </a:spcBef>
              <a:spcAft>
                <a:spcPts val="0"/>
              </a:spcAft>
              <a:buClr>
                <a:schemeClr val="accent1"/>
              </a:buClr>
              <a:buSzPts val="6000"/>
              <a:buNone/>
              <a:defRPr sz="8000">
                <a:solidFill>
                  <a:schemeClr val="accent1"/>
                </a:solidFill>
              </a:defRPr>
            </a:lvl4pPr>
            <a:lvl5pPr lvl="4" algn="ctr" rtl="0">
              <a:spcBef>
                <a:spcPts val="0"/>
              </a:spcBef>
              <a:spcAft>
                <a:spcPts val="0"/>
              </a:spcAft>
              <a:buClr>
                <a:schemeClr val="accent1"/>
              </a:buClr>
              <a:buSzPts val="6000"/>
              <a:buNone/>
              <a:defRPr sz="8000">
                <a:solidFill>
                  <a:schemeClr val="accent1"/>
                </a:solidFill>
              </a:defRPr>
            </a:lvl5pPr>
            <a:lvl6pPr lvl="5" algn="ctr" rtl="0">
              <a:spcBef>
                <a:spcPts val="0"/>
              </a:spcBef>
              <a:spcAft>
                <a:spcPts val="0"/>
              </a:spcAft>
              <a:buClr>
                <a:schemeClr val="accent1"/>
              </a:buClr>
              <a:buSzPts val="6000"/>
              <a:buNone/>
              <a:defRPr sz="8000">
                <a:solidFill>
                  <a:schemeClr val="accent1"/>
                </a:solidFill>
              </a:defRPr>
            </a:lvl6pPr>
            <a:lvl7pPr lvl="6" algn="ctr" rtl="0">
              <a:spcBef>
                <a:spcPts val="0"/>
              </a:spcBef>
              <a:spcAft>
                <a:spcPts val="0"/>
              </a:spcAft>
              <a:buClr>
                <a:schemeClr val="accent1"/>
              </a:buClr>
              <a:buSzPts val="6000"/>
              <a:buNone/>
              <a:defRPr sz="8000">
                <a:solidFill>
                  <a:schemeClr val="accent1"/>
                </a:solidFill>
              </a:defRPr>
            </a:lvl7pPr>
            <a:lvl8pPr lvl="7" algn="ctr" rtl="0">
              <a:spcBef>
                <a:spcPts val="0"/>
              </a:spcBef>
              <a:spcAft>
                <a:spcPts val="0"/>
              </a:spcAft>
              <a:buClr>
                <a:schemeClr val="accent1"/>
              </a:buClr>
              <a:buSzPts val="6000"/>
              <a:buNone/>
              <a:defRPr sz="8000">
                <a:solidFill>
                  <a:schemeClr val="accent1"/>
                </a:solidFill>
              </a:defRPr>
            </a:lvl8pPr>
            <a:lvl9pPr lvl="8" algn="ctr" rtl="0">
              <a:spcBef>
                <a:spcPts val="0"/>
              </a:spcBef>
              <a:spcAft>
                <a:spcPts val="0"/>
              </a:spcAft>
              <a:buClr>
                <a:schemeClr val="accent1"/>
              </a:buClr>
              <a:buSzPts val="6000"/>
              <a:buNone/>
              <a:defRPr sz="8000">
                <a:solidFill>
                  <a:schemeClr val="accent1"/>
                </a:solidFill>
              </a:defRPr>
            </a:lvl9pPr>
          </a:lstStyle>
          <a:p>
            <a:r>
              <a:t>xx%</a:t>
            </a:r>
          </a:p>
        </p:txBody>
      </p:sp>
      <p:sp>
        <p:nvSpPr>
          <p:cNvPr id="179" name="Google Shape;179;p24"/>
          <p:cNvSpPr txBox="1">
            <a:spLocks noGrp="1"/>
          </p:cNvSpPr>
          <p:nvPr>
            <p:ph type="subTitle" idx="1"/>
          </p:nvPr>
        </p:nvSpPr>
        <p:spPr>
          <a:xfrm>
            <a:off x="7758100" y="5266833"/>
            <a:ext cx="3487200" cy="8624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a:solidFill>
                  <a:schemeClr val="lt1"/>
                </a:solidFill>
              </a:defRPr>
            </a:lvl1pPr>
            <a:lvl2pPr lvl="1">
              <a:spcBef>
                <a:spcPts val="2133"/>
              </a:spcBef>
              <a:spcAft>
                <a:spcPts val="0"/>
              </a:spcAft>
              <a:buSzPts val="1400"/>
              <a:buNone/>
              <a:defRPr/>
            </a:lvl2pPr>
            <a:lvl3pPr lvl="2">
              <a:spcBef>
                <a:spcPts val="2133"/>
              </a:spcBef>
              <a:spcAft>
                <a:spcPts val="0"/>
              </a:spcAft>
              <a:buSzPts val="1400"/>
              <a:buNone/>
              <a:defRPr/>
            </a:lvl3pPr>
            <a:lvl4pPr lvl="3">
              <a:spcBef>
                <a:spcPts val="2133"/>
              </a:spcBef>
              <a:spcAft>
                <a:spcPts val="0"/>
              </a:spcAft>
              <a:buSzPts val="1400"/>
              <a:buNone/>
              <a:defRPr/>
            </a:lvl4pPr>
            <a:lvl5pPr lvl="4">
              <a:spcBef>
                <a:spcPts val="2133"/>
              </a:spcBef>
              <a:spcAft>
                <a:spcPts val="0"/>
              </a:spcAft>
              <a:buSzPts val="1400"/>
              <a:buNone/>
              <a:defRPr/>
            </a:lvl5pPr>
            <a:lvl6pPr lvl="5">
              <a:spcBef>
                <a:spcPts val="2133"/>
              </a:spcBef>
              <a:spcAft>
                <a:spcPts val="0"/>
              </a:spcAft>
              <a:buSzPts val="1400"/>
              <a:buNone/>
              <a:defRPr/>
            </a:lvl6pPr>
            <a:lvl7pPr lvl="6">
              <a:spcBef>
                <a:spcPts val="2133"/>
              </a:spcBef>
              <a:spcAft>
                <a:spcPts val="0"/>
              </a:spcAft>
              <a:buSzPts val="1400"/>
              <a:buNone/>
              <a:defRPr/>
            </a:lvl7pPr>
            <a:lvl8pPr lvl="7">
              <a:spcBef>
                <a:spcPts val="2133"/>
              </a:spcBef>
              <a:spcAft>
                <a:spcPts val="0"/>
              </a:spcAft>
              <a:buSzPts val="1400"/>
              <a:buNone/>
              <a:defRPr/>
            </a:lvl8pPr>
            <a:lvl9pPr lvl="8">
              <a:spcBef>
                <a:spcPts val="2133"/>
              </a:spcBef>
              <a:spcAft>
                <a:spcPts val="2133"/>
              </a:spcAft>
              <a:buSzPts val="1400"/>
              <a:buNone/>
              <a:defRPr/>
            </a:lvl9pPr>
          </a:lstStyle>
          <a:p>
            <a:r>
              <a:rPr lang="en-US"/>
              <a:t>Click to edit Master subtitle style</a:t>
            </a:r>
            <a:endParaRPr/>
          </a:p>
        </p:txBody>
      </p:sp>
      <p:pic>
        <p:nvPicPr>
          <p:cNvPr id="180" name="Google Shape;180;p24"/>
          <p:cNvPicPr preferRelativeResize="0"/>
          <p:nvPr/>
        </p:nvPicPr>
        <p:blipFill rotWithShape="1">
          <a:blip r:embed="rId2">
            <a:alphaModFix amt="88000"/>
          </a:blip>
          <a:srcRect l="17416" t="30128"/>
          <a:stretch/>
        </p:blipFill>
        <p:spPr>
          <a:xfrm flipH="1">
            <a:off x="7814567" y="0"/>
            <a:ext cx="4402501" cy="2410699"/>
          </a:xfrm>
          <a:prstGeom prst="rect">
            <a:avLst/>
          </a:prstGeom>
          <a:noFill/>
          <a:ln>
            <a:noFill/>
          </a:ln>
        </p:spPr>
      </p:pic>
      <p:pic>
        <p:nvPicPr>
          <p:cNvPr id="181" name="Google Shape;181;p24"/>
          <p:cNvPicPr preferRelativeResize="0"/>
          <p:nvPr/>
        </p:nvPicPr>
        <p:blipFill rotWithShape="1">
          <a:blip r:embed="rId3">
            <a:alphaModFix/>
          </a:blip>
          <a:srcRect t="16777"/>
          <a:stretch/>
        </p:blipFill>
        <p:spPr>
          <a:xfrm>
            <a:off x="950968" y="-3970"/>
            <a:ext cx="2438401" cy="2270401"/>
          </a:xfrm>
          <a:prstGeom prst="rect">
            <a:avLst/>
          </a:prstGeom>
          <a:noFill/>
          <a:ln>
            <a:noFill/>
          </a:ln>
        </p:spPr>
      </p:pic>
      <p:pic>
        <p:nvPicPr>
          <p:cNvPr id="182" name="Google Shape;182;p24"/>
          <p:cNvPicPr preferRelativeResize="0"/>
          <p:nvPr/>
        </p:nvPicPr>
        <p:blipFill rotWithShape="1">
          <a:blip r:embed="rId4">
            <a:alphaModFix amt="85000"/>
          </a:blip>
          <a:srcRect r="78523"/>
          <a:stretch/>
        </p:blipFill>
        <p:spPr>
          <a:xfrm rot="5400000">
            <a:off x="1225201" y="5027866"/>
            <a:ext cx="680799" cy="2979468"/>
          </a:xfrm>
          <a:prstGeom prst="rect">
            <a:avLst/>
          </a:prstGeom>
          <a:noFill/>
          <a:ln>
            <a:noFill/>
          </a:ln>
        </p:spPr>
      </p:pic>
      <p:sp>
        <p:nvSpPr>
          <p:cNvPr id="2" name="Slide Number Placeholder 6">
            <a:extLst>
              <a:ext uri="{FF2B5EF4-FFF2-40B4-BE49-F238E27FC236}">
                <a16:creationId xmlns:a16="http://schemas.microsoft.com/office/drawing/2014/main" id="{D2724618-84EA-BF1E-EE97-CC6B58198264}"/>
              </a:ext>
            </a:extLst>
          </p:cNvPr>
          <p:cNvSpPr>
            <a:spLocks noGrp="1"/>
          </p:cNvSpPr>
          <p:nvPr>
            <p:ph type="sldNum" sz="quarter" idx="12"/>
          </p:nvPr>
        </p:nvSpPr>
        <p:spPr>
          <a:xfrm>
            <a:off x="11025187" y="6253838"/>
            <a:ext cx="2743200" cy="365125"/>
          </a:xfrm>
          <a:prstGeom prst="rect">
            <a:avLst/>
          </a:prstGeom>
        </p:spPr>
        <p:txBody>
          <a:bodyPr/>
          <a:lstStyle>
            <a:lvl1pPr>
              <a:defRPr>
                <a:solidFill>
                  <a:schemeClr val="accent1">
                    <a:lumMod val="75000"/>
                    <a:lumOff val="25000"/>
                  </a:schemeClr>
                </a:solidFill>
              </a:defRPr>
            </a:lvl1pPr>
          </a:lstStyle>
          <a:p>
            <a:fld id="{F405B38B-2E0A-46BC-9392-E70CB3DE098D}" type="slidenum">
              <a:rPr lang="en-US" smtClean="0"/>
              <a:t>‹#›</a:t>
            </a:fld>
            <a:endParaRPr lang="en-US"/>
          </a:p>
        </p:txBody>
      </p:sp>
    </p:spTree>
    <p:extLst>
      <p:ext uri="{BB962C8B-B14F-4D97-AF65-F5344CB8AC3E}">
        <p14:creationId xmlns:p14="http://schemas.microsoft.com/office/powerpoint/2010/main" val="125538752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Section header 2">
  <p:cSld name="Section header 2">
    <p:spTree>
      <p:nvGrpSpPr>
        <p:cNvPr id="1" name="Shape 183"/>
        <p:cNvGrpSpPr/>
        <p:nvPr/>
      </p:nvGrpSpPr>
      <p:grpSpPr>
        <a:xfrm>
          <a:off x="0" y="0"/>
          <a:ext cx="0" cy="0"/>
          <a:chOff x="0" y="0"/>
          <a:chExt cx="0" cy="0"/>
        </a:xfrm>
      </p:grpSpPr>
      <p:sp>
        <p:nvSpPr>
          <p:cNvPr id="184" name="Google Shape;184;p25"/>
          <p:cNvSpPr txBox="1">
            <a:spLocks noGrp="1"/>
          </p:cNvSpPr>
          <p:nvPr>
            <p:ph type="title"/>
          </p:nvPr>
        </p:nvSpPr>
        <p:spPr>
          <a:xfrm>
            <a:off x="3523400" y="3685569"/>
            <a:ext cx="5145200" cy="1341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6000"/>
              <a:buNone/>
              <a:defRPr sz="8000">
                <a:solidFill>
                  <a:schemeClr val="lt1"/>
                </a:solidFill>
              </a:defRPr>
            </a:lvl1pPr>
            <a:lvl2pPr lvl="1" algn="ctr" rtl="0">
              <a:spcBef>
                <a:spcPts val="0"/>
              </a:spcBef>
              <a:spcAft>
                <a:spcPts val="0"/>
              </a:spcAft>
              <a:buClr>
                <a:schemeClr val="accent1"/>
              </a:buClr>
              <a:buSzPts val="3600"/>
              <a:buNone/>
              <a:defRPr sz="4800">
                <a:solidFill>
                  <a:schemeClr val="accent1"/>
                </a:solidFill>
              </a:defRPr>
            </a:lvl2pPr>
            <a:lvl3pPr lvl="2" algn="ctr" rtl="0">
              <a:spcBef>
                <a:spcPts val="0"/>
              </a:spcBef>
              <a:spcAft>
                <a:spcPts val="0"/>
              </a:spcAft>
              <a:buClr>
                <a:schemeClr val="accent1"/>
              </a:buClr>
              <a:buSzPts val="3600"/>
              <a:buNone/>
              <a:defRPr sz="4800">
                <a:solidFill>
                  <a:schemeClr val="accent1"/>
                </a:solidFill>
              </a:defRPr>
            </a:lvl3pPr>
            <a:lvl4pPr lvl="3" algn="ctr" rtl="0">
              <a:spcBef>
                <a:spcPts val="0"/>
              </a:spcBef>
              <a:spcAft>
                <a:spcPts val="0"/>
              </a:spcAft>
              <a:buClr>
                <a:schemeClr val="accent1"/>
              </a:buClr>
              <a:buSzPts val="3600"/>
              <a:buNone/>
              <a:defRPr sz="4800">
                <a:solidFill>
                  <a:schemeClr val="accent1"/>
                </a:solidFill>
              </a:defRPr>
            </a:lvl4pPr>
            <a:lvl5pPr lvl="4" algn="ctr" rtl="0">
              <a:spcBef>
                <a:spcPts val="0"/>
              </a:spcBef>
              <a:spcAft>
                <a:spcPts val="0"/>
              </a:spcAft>
              <a:buClr>
                <a:schemeClr val="accent1"/>
              </a:buClr>
              <a:buSzPts val="3600"/>
              <a:buNone/>
              <a:defRPr sz="4800">
                <a:solidFill>
                  <a:schemeClr val="accent1"/>
                </a:solidFill>
              </a:defRPr>
            </a:lvl5pPr>
            <a:lvl6pPr lvl="5" algn="ctr" rtl="0">
              <a:spcBef>
                <a:spcPts val="0"/>
              </a:spcBef>
              <a:spcAft>
                <a:spcPts val="0"/>
              </a:spcAft>
              <a:buClr>
                <a:schemeClr val="accent1"/>
              </a:buClr>
              <a:buSzPts val="3600"/>
              <a:buNone/>
              <a:defRPr sz="4800">
                <a:solidFill>
                  <a:schemeClr val="accent1"/>
                </a:solidFill>
              </a:defRPr>
            </a:lvl6pPr>
            <a:lvl7pPr lvl="6" algn="ctr" rtl="0">
              <a:spcBef>
                <a:spcPts val="0"/>
              </a:spcBef>
              <a:spcAft>
                <a:spcPts val="0"/>
              </a:spcAft>
              <a:buClr>
                <a:schemeClr val="accent1"/>
              </a:buClr>
              <a:buSzPts val="3600"/>
              <a:buNone/>
              <a:defRPr sz="4800">
                <a:solidFill>
                  <a:schemeClr val="accent1"/>
                </a:solidFill>
              </a:defRPr>
            </a:lvl7pPr>
            <a:lvl8pPr lvl="7" algn="ctr" rtl="0">
              <a:spcBef>
                <a:spcPts val="0"/>
              </a:spcBef>
              <a:spcAft>
                <a:spcPts val="0"/>
              </a:spcAft>
              <a:buClr>
                <a:schemeClr val="accent1"/>
              </a:buClr>
              <a:buSzPts val="3600"/>
              <a:buNone/>
              <a:defRPr sz="4800">
                <a:solidFill>
                  <a:schemeClr val="accent1"/>
                </a:solidFill>
              </a:defRPr>
            </a:lvl8pPr>
            <a:lvl9pPr lvl="8" algn="ctr" rtl="0">
              <a:spcBef>
                <a:spcPts val="0"/>
              </a:spcBef>
              <a:spcAft>
                <a:spcPts val="0"/>
              </a:spcAft>
              <a:buClr>
                <a:schemeClr val="accent1"/>
              </a:buClr>
              <a:buSzPts val="3600"/>
              <a:buNone/>
              <a:defRPr sz="4800">
                <a:solidFill>
                  <a:schemeClr val="accent1"/>
                </a:solidFill>
              </a:defRPr>
            </a:lvl9pPr>
          </a:lstStyle>
          <a:p>
            <a:r>
              <a:rPr lang="en-US"/>
              <a:t>Click to edit Master title style</a:t>
            </a:r>
            <a:endParaRPr/>
          </a:p>
        </p:txBody>
      </p:sp>
      <p:sp>
        <p:nvSpPr>
          <p:cNvPr id="185" name="Google Shape;185;p25"/>
          <p:cNvSpPr txBox="1">
            <a:spLocks noGrp="1"/>
          </p:cNvSpPr>
          <p:nvPr>
            <p:ph type="title" idx="2" hasCustomPrompt="1"/>
          </p:nvPr>
        </p:nvSpPr>
        <p:spPr>
          <a:xfrm>
            <a:off x="4516000" y="2610300"/>
            <a:ext cx="3160000" cy="1541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6000"/>
              <a:buNone/>
              <a:defRPr sz="8000"/>
            </a:lvl1pPr>
            <a:lvl2pPr lvl="1" algn="ctr" rtl="0">
              <a:spcBef>
                <a:spcPts val="0"/>
              </a:spcBef>
              <a:spcAft>
                <a:spcPts val="0"/>
              </a:spcAft>
              <a:buClr>
                <a:schemeClr val="accent1"/>
              </a:buClr>
              <a:buSzPts val="6000"/>
              <a:buNone/>
              <a:defRPr sz="8000">
                <a:solidFill>
                  <a:schemeClr val="accent1"/>
                </a:solidFill>
              </a:defRPr>
            </a:lvl2pPr>
            <a:lvl3pPr lvl="2" algn="ctr" rtl="0">
              <a:spcBef>
                <a:spcPts val="0"/>
              </a:spcBef>
              <a:spcAft>
                <a:spcPts val="0"/>
              </a:spcAft>
              <a:buClr>
                <a:schemeClr val="accent1"/>
              </a:buClr>
              <a:buSzPts val="6000"/>
              <a:buNone/>
              <a:defRPr sz="8000">
                <a:solidFill>
                  <a:schemeClr val="accent1"/>
                </a:solidFill>
              </a:defRPr>
            </a:lvl3pPr>
            <a:lvl4pPr lvl="3" algn="ctr" rtl="0">
              <a:spcBef>
                <a:spcPts val="0"/>
              </a:spcBef>
              <a:spcAft>
                <a:spcPts val="0"/>
              </a:spcAft>
              <a:buClr>
                <a:schemeClr val="accent1"/>
              </a:buClr>
              <a:buSzPts val="6000"/>
              <a:buNone/>
              <a:defRPr sz="8000">
                <a:solidFill>
                  <a:schemeClr val="accent1"/>
                </a:solidFill>
              </a:defRPr>
            </a:lvl4pPr>
            <a:lvl5pPr lvl="4" algn="ctr" rtl="0">
              <a:spcBef>
                <a:spcPts val="0"/>
              </a:spcBef>
              <a:spcAft>
                <a:spcPts val="0"/>
              </a:spcAft>
              <a:buClr>
                <a:schemeClr val="accent1"/>
              </a:buClr>
              <a:buSzPts val="6000"/>
              <a:buNone/>
              <a:defRPr sz="8000">
                <a:solidFill>
                  <a:schemeClr val="accent1"/>
                </a:solidFill>
              </a:defRPr>
            </a:lvl5pPr>
            <a:lvl6pPr lvl="5" algn="ctr" rtl="0">
              <a:spcBef>
                <a:spcPts val="0"/>
              </a:spcBef>
              <a:spcAft>
                <a:spcPts val="0"/>
              </a:spcAft>
              <a:buClr>
                <a:schemeClr val="accent1"/>
              </a:buClr>
              <a:buSzPts val="6000"/>
              <a:buNone/>
              <a:defRPr sz="8000">
                <a:solidFill>
                  <a:schemeClr val="accent1"/>
                </a:solidFill>
              </a:defRPr>
            </a:lvl6pPr>
            <a:lvl7pPr lvl="6" algn="ctr" rtl="0">
              <a:spcBef>
                <a:spcPts val="0"/>
              </a:spcBef>
              <a:spcAft>
                <a:spcPts val="0"/>
              </a:spcAft>
              <a:buClr>
                <a:schemeClr val="accent1"/>
              </a:buClr>
              <a:buSzPts val="6000"/>
              <a:buNone/>
              <a:defRPr sz="8000">
                <a:solidFill>
                  <a:schemeClr val="accent1"/>
                </a:solidFill>
              </a:defRPr>
            </a:lvl7pPr>
            <a:lvl8pPr lvl="7" algn="ctr" rtl="0">
              <a:spcBef>
                <a:spcPts val="0"/>
              </a:spcBef>
              <a:spcAft>
                <a:spcPts val="0"/>
              </a:spcAft>
              <a:buClr>
                <a:schemeClr val="accent1"/>
              </a:buClr>
              <a:buSzPts val="6000"/>
              <a:buNone/>
              <a:defRPr sz="8000">
                <a:solidFill>
                  <a:schemeClr val="accent1"/>
                </a:solidFill>
              </a:defRPr>
            </a:lvl8pPr>
            <a:lvl9pPr lvl="8" algn="ctr" rtl="0">
              <a:spcBef>
                <a:spcPts val="0"/>
              </a:spcBef>
              <a:spcAft>
                <a:spcPts val="0"/>
              </a:spcAft>
              <a:buClr>
                <a:schemeClr val="accent1"/>
              </a:buClr>
              <a:buSzPts val="6000"/>
              <a:buNone/>
              <a:defRPr sz="8000">
                <a:solidFill>
                  <a:schemeClr val="accent1"/>
                </a:solidFill>
              </a:defRPr>
            </a:lvl9pPr>
          </a:lstStyle>
          <a:p>
            <a:r>
              <a:t>xx%</a:t>
            </a:r>
          </a:p>
        </p:txBody>
      </p:sp>
      <p:sp>
        <p:nvSpPr>
          <p:cNvPr id="186" name="Google Shape;186;p25"/>
          <p:cNvSpPr txBox="1">
            <a:spLocks noGrp="1"/>
          </p:cNvSpPr>
          <p:nvPr>
            <p:ph type="subTitle" idx="1"/>
          </p:nvPr>
        </p:nvSpPr>
        <p:spPr>
          <a:xfrm>
            <a:off x="4352400" y="5266833"/>
            <a:ext cx="3487200" cy="862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solidFill>
                  <a:schemeClr val="lt1"/>
                </a:solidFill>
              </a:defRPr>
            </a:lvl1pPr>
            <a:lvl2pPr lvl="1" rtl="0">
              <a:spcBef>
                <a:spcPts val="2133"/>
              </a:spcBef>
              <a:spcAft>
                <a:spcPts val="0"/>
              </a:spcAft>
              <a:buSzPts val="1400"/>
              <a:buNone/>
              <a:defRPr/>
            </a:lvl2pPr>
            <a:lvl3pPr lvl="2" rtl="0">
              <a:spcBef>
                <a:spcPts val="2133"/>
              </a:spcBef>
              <a:spcAft>
                <a:spcPts val="0"/>
              </a:spcAft>
              <a:buSzPts val="1400"/>
              <a:buNone/>
              <a:defRPr/>
            </a:lvl3pPr>
            <a:lvl4pPr lvl="3" rtl="0">
              <a:spcBef>
                <a:spcPts val="2133"/>
              </a:spcBef>
              <a:spcAft>
                <a:spcPts val="0"/>
              </a:spcAft>
              <a:buSzPts val="1400"/>
              <a:buNone/>
              <a:defRPr/>
            </a:lvl4pPr>
            <a:lvl5pPr lvl="4" rtl="0">
              <a:spcBef>
                <a:spcPts val="2133"/>
              </a:spcBef>
              <a:spcAft>
                <a:spcPts val="0"/>
              </a:spcAft>
              <a:buSzPts val="1400"/>
              <a:buNone/>
              <a:defRPr/>
            </a:lvl5pPr>
            <a:lvl6pPr lvl="5" rtl="0">
              <a:spcBef>
                <a:spcPts val="2133"/>
              </a:spcBef>
              <a:spcAft>
                <a:spcPts val="0"/>
              </a:spcAft>
              <a:buSzPts val="1400"/>
              <a:buNone/>
              <a:defRPr/>
            </a:lvl6pPr>
            <a:lvl7pPr lvl="6" rtl="0">
              <a:spcBef>
                <a:spcPts val="2133"/>
              </a:spcBef>
              <a:spcAft>
                <a:spcPts val="0"/>
              </a:spcAft>
              <a:buSzPts val="1400"/>
              <a:buNone/>
              <a:defRPr/>
            </a:lvl7pPr>
            <a:lvl8pPr lvl="7" rtl="0">
              <a:spcBef>
                <a:spcPts val="2133"/>
              </a:spcBef>
              <a:spcAft>
                <a:spcPts val="0"/>
              </a:spcAft>
              <a:buSzPts val="1400"/>
              <a:buNone/>
              <a:defRPr/>
            </a:lvl8pPr>
            <a:lvl9pPr lvl="8" rtl="0">
              <a:spcBef>
                <a:spcPts val="2133"/>
              </a:spcBef>
              <a:spcAft>
                <a:spcPts val="2133"/>
              </a:spcAft>
              <a:buSzPts val="1400"/>
              <a:buNone/>
              <a:defRPr/>
            </a:lvl9pPr>
          </a:lstStyle>
          <a:p>
            <a:r>
              <a:rPr lang="en-US"/>
              <a:t>Click to edit Master subtitle style</a:t>
            </a:r>
            <a:endParaRPr/>
          </a:p>
        </p:txBody>
      </p:sp>
      <p:pic>
        <p:nvPicPr>
          <p:cNvPr id="187" name="Google Shape;187;p25"/>
          <p:cNvPicPr preferRelativeResize="0"/>
          <p:nvPr/>
        </p:nvPicPr>
        <p:blipFill rotWithShape="1">
          <a:blip r:embed="rId2">
            <a:alphaModFix/>
          </a:blip>
          <a:srcRect t="35629"/>
          <a:stretch/>
        </p:blipFill>
        <p:spPr>
          <a:xfrm>
            <a:off x="5119933" y="-4"/>
            <a:ext cx="2877965" cy="1900768"/>
          </a:xfrm>
          <a:prstGeom prst="rect">
            <a:avLst/>
          </a:prstGeom>
          <a:noFill/>
          <a:ln>
            <a:noFill/>
          </a:ln>
        </p:spPr>
      </p:pic>
      <p:pic>
        <p:nvPicPr>
          <p:cNvPr id="188" name="Google Shape;188;p25"/>
          <p:cNvPicPr preferRelativeResize="0"/>
          <p:nvPr/>
        </p:nvPicPr>
        <p:blipFill rotWithShape="1">
          <a:blip r:embed="rId3">
            <a:alphaModFix/>
          </a:blip>
          <a:srcRect t="11964"/>
          <a:stretch/>
        </p:blipFill>
        <p:spPr>
          <a:xfrm>
            <a:off x="7025167" y="0"/>
            <a:ext cx="2877965" cy="2533600"/>
          </a:xfrm>
          <a:prstGeom prst="rect">
            <a:avLst/>
          </a:prstGeom>
          <a:noFill/>
          <a:ln>
            <a:noFill/>
          </a:ln>
        </p:spPr>
      </p:pic>
      <p:pic>
        <p:nvPicPr>
          <p:cNvPr id="189" name="Google Shape;189;p25"/>
          <p:cNvPicPr preferRelativeResize="0"/>
          <p:nvPr/>
        </p:nvPicPr>
        <p:blipFill rotWithShape="1">
          <a:blip r:embed="rId4">
            <a:alphaModFix/>
          </a:blip>
          <a:srcRect b="35587"/>
          <a:stretch/>
        </p:blipFill>
        <p:spPr>
          <a:xfrm>
            <a:off x="956567" y="4822567"/>
            <a:ext cx="3160000" cy="2035435"/>
          </a:xfrm>
          <a:prstGeom prst="rect">
            <a:avLst/>
          </a:prstGeom>
          <a:noFill/>
          <a:ln>
            <a:noFill/>
          </a:ln>
        </p:spPr>
      </p:pic>
      <p:sp>
        <p:nvSpPr>
          <p:cNvPr id="2" name="Slide Number Placeholder 6">
            <a:extLst>
              <a:ext uri="{FF2B5EF4-FFF2-40B4-BE49-F238E27FC236}">
                <a16:creationId xmlns:a16="http://schemas.microsoft.com/office/drawing/2014/main" id="{BCDE5AD7-3004-6F40-93F9-0A0B321D19B2}"/>
              </a:ext>
            </a:extLst>
          </p:cNvPr>
          <p:cNvSpPr>
            <a:spLocks noGrp="1"/>
          </p:cNvSpPr>
          <p:nvPr>
            <p:ph type="sldNum" sz="quarter" idx="12"/>
          </p:nvPr>
        </p:nvSpPr>
        <p:spPr>
          <a:xfrm>
            <a:off x="11025187" y="6253838"/>
            <a:ext cx="2743200" cy="365125"/>
          </a:xfrm>
          <a:prstGeom prst="rect">
            <a:avLst/>
          </a:prstGeom>
        </p:spPr>
        <p:txBody>
          <a:bodyPr/>
          <a:lstStyle>
            <a:lvl1pPr>
              <a:defRPr>
                <a:solidFill>
                  <a:schemeClr val="accent1">
                    <a:lumMod val="75000"/>
                    <a:lumOff val="25000"/>
                  </a:schemeClr>
                </a:solidFill>
              </a:defRPr>
            </a:lvl1pPr>
          </a:lstStyle>
          <a:p>
            <a:fld id="{F405B38B-2E0A-46BC-9392-E70CB3DE098D}" type="slidenum">
              <a:rPr lang="en-US" smtClean="0"/>
              <a:t>‹#›</a:t>
            </a:fld>
            <a:endParaRPr lang="en-US"/>
          </a:p>
        </p:txBody>
      </p:sp>
    </p:spTree>
    <p:extLst>
      <p:ext uri="{BB962C8B-B14F-4D97-AF65-F5344CB8AC3E}">
        <p14:creationId xmlns:p14="http://schemas.microsoft.com/office/powerpoint/2010/main" val="173632863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Section header 3">
  <p:cSld name="Section header 3">
    <p:bg>
      <p:bgPr>
        <a:solidFill>
          <a:schemeClr val="dk1"/>
        </a:solidFill>
        <a:effectLst/>
      </p:bgPr>
    </p:bg>
    <p:spTree>
      <p:nvGrpSpPr>
        <p:cNvPr id="1" name="Shape 190"/>
        <p:cNvGrpSpPr/>
        <p:nvPr/>
      </p:nvGrpSpPr>
      <p:grpSpPr>
        <a:xfrm>
          <a:off x="0" y="0"/>
          <a:ext cx="0" cy="0"/>
          <a:chOff x="0" y="0"/>
          <a:chExt cx="0" cy="0"/>
        </a:xfrm>
      </p:grpSpPr>
      <p:sp>
        <p:nvSpPr>
          <p:cNvPr id="191" name="Google Shape;191;p26"/>
          <p:cNvSpPr txBox="1">
            <a:spLocks noGrp="1"/>
          </p:cNvSpPr>
          <p:nvPr>
            <p:ph type="title"/>
          </p:nvPr>
        </p:nvSpPr>
        <p:spPr>
          <a:xfrm>
            <a:off x="1052469" y="3279167"/>
            <a:ext cx="3487200" cy="1341200"/>
          </a:xfrm>
          <a:prstGeom prst="rect">
            <a:avLst/>
          </a:prstGeom>
        </p:spPr>
        <p:txBody>
          <a:bodyPr spcFirstLastPara="1" wrap="square" lIns="91425" tIns="91425" rIns="91425" bIns="91425" anchor="t" anchorCtr="0">
            <a:noAutofit/>
          </a:bodyPr>
          <a:lstStyle>
            <a:lvl1pPr lvl="0" algn="r" rtl="0">
              <a:spcBef>
                <a:spcPts val="0"/>
              </a:spcBef>
              <a:spcAft>
                <a:spcPts val="0"/>
              </a:spcAft>
              <a:buSzPts val="6000"/>
              <a:buNone/>
              <a:defRPr sz="8000">
                <a:solidFill>
                  <a:schemeClr val="lt1"/>
                </a:solidFill>
              </a:defRPr>
            </a:lvl1pPr>
            <a:lvl2pPr lvl="1" algn="ctr" rtl="0">
              <a:spcBef>
                <a:spcPts val="0"/>
              </a:spcBef>
              <a:spcAft>
                <a:spcPts val="0"/>
              </a:spcAft>
              <a:buClr>
                <a:schemeClr val="accent1"/>
              </a:buClr>
              <a:buSzPts val="3600"/>
              <a:buNone/>
              <a:defRPr sz="4800">
                <a:solidFill>
                  <a:schemeClr val="accent1"/>
                </a:solidFill>
              </a:defRPr>
            </a:lvl2pPr>
            <a:lvl3pPr lvl="2" algn="ctr" rtl="0">
              <a:spcBef>
                <a:spcPts val="0"/>
              </a:spcBef>
              <a:spcAft>
                <a:spcPts val="0"/>
              </a:spcAft>
              <a:buClr>
                <a:schemeClr val="accent1"/>
              </a:buClr>
              <a:buSzPts val="3600"/>
              <a:buNone/>
              <a:defRPr sz="4800">
                <a:solidFill>
                  <a:schemeClr val="accent1"/>
                </a:solidFill>
              </a:defRPr>
            </a:lvl3pPr>
            <a:lvl4pPr lvl="3" algn="ctr" rtl="0">
              <a:spcBef>
                <a:spcPts val="0"/>
              </a:spcBef>
              <a:spcAft>
                <a:spcPts val="0"/>
              </a:spcAft>
              <a:buClr>
                <a:schemeClr val="accent1"/>
              </a:buClr>
              <a:buSzPts val="3600"/>
              <a:buNone/>
              <a:defRPr sz="4800">
                <a:solidFill>
                  <a:schemeClr val="accent1"/>
                </a:solidFill>
              </a:defRPr>
            </a:lvl4pPr>
            <a:lvl5pPr lvl="4" algn="ctr" rtl="0">
              <a:spcBef>
                <a:spcPts val="0"/>
              </a:spcBef>
              <a:spcAft>
                <a:spcPts val="0"/>
              </a:spcAft>
              <a:buClr>
                <a:schemeClr val="accent1"/>
              </a:buClr>
              <a:buSzPts val="3600"/>
              <a:buNone/>
              <a:defRPr sz="4800">
                <a:solidFill>
                  <a:schemeClr val="accent1"/>
                </a:solidFill>
              </a:defRPr>
            </a:lvl5pPr>
            <a:lvl6pPr lvl="5" algn="ctr" rtl="0">
              <a:spcBef>
                <a:spcPts val="0"/>
              </a:spcBef>
              <a:spcAft>
                <a:spcPts val="0"/>
              </a:spcAft>
              <a:buClr>
                <a:schemeClr val="accent1"/>
              </a:buClr>
              <a:buSzPts val="3600"/>
              <a:buNone/>
              <a:defRPr sz="4800">
                <a:solidFill>
                  <a:schemeClr val="accent1"/>
                </a:solidFill>
              </a:defRPr>
            </a:lvl6pPr>
            <a:lvl7pPr lvl="6" algn="ctr" rtl="0">
              <a:spcBef>
                <a:spcPts val="0"/>
              </a:spcBef>
              <a:spcAft>
                <a:spcPts val="0"/>
              </a:spcAft>
              <a:buClr>
                <a:schemeClr val="accent1"/>
              </a:buClr>
              <a:buSzPts val="3600"/>
              <a:buNone/>
              <a:defRPr sz="4800">
                <a:solidFill>
                  <a:schemeClr val="accent1"/>
                </a:solidFill>
              </a:defRPr>
            </a:lvl7pPr>
            <a:lvl8pPr lvl="7" algn="ctr" rtl="0">
              <a:spcBef>
                <a:spcPts val="0"/>
              </a:spcBef>
              <a:spcAft>
                <a:spcPts val="0"/>
              </a:spcAft>
              <a:buClr>
                <a:schemeClr val="accent1"/>
              </a:buClr>
              <a:buSzPts val="3600"/>
              <a:buNone/>
              <a:defRPr sz="4800">
                <a:solidFill>
                  <a:schemeClr val="accent1"/>
                </a:solidFill>
              </a:defRPr>
            </a:lvl8pPr>
            <a:lvl9pPr lvl="8" algn="ctr" rtl="0">
              <a:spcBef>
                <a:spcPts val="0"/>
              </a:spcBef>
              <a:spcAft>
                <a:spcPts val="0"/>
              </a:spcAft>
              <a:buClr>
                <a:schemeClr val="accent1"/>
              </a:buClr>
              <a:buSzPts val="3600"/>
              <a:buNone/>
              <a:defRPr sz="4800">
                <a:solidFill>
                  <a:schemeClr val="accent1"/>
                </a:solidFill>
              </a:defRPr>
            </a:lvl9pPr>
          </a:lstStyle>
          <a:p>
            <a:r>
              <a:rPr lang="en-US"/>
              <a:t>Click to edit Master title style</a:t>
            </a:r>
            <a:endParaRPr/>
          </a:p>
        </p:txBody>
      </p:sp>
      <p:sp>
        <p:nvSpPr>
          <p:cNvPr id="192" name="Google Shape;192;p26"/>
          <p:cNvSpPr txBox="1">
            <a:spLocks noGrp="1"/>
          </p:cNvSpPr>
          <p:nvPr>
            <p:ph type="title" idx="2" hasCustomPrompt="1"/>
          </p:nvPr>
        </p:nvSpPr>
        <p:spPr>
          <a:xfrm>
            <a:off x="1379673" y="2203900"/>
            <a:ext cx="3160000" cy="1541600"/>
          </a:xfrm>
          <a:prstGeom prst="rect">
            <a:avLst/>
          </a:prstGeom>
        </p:spPr>
        <p:txBody>
          <a:bodyPr spcFirstLastPara="1" wrap="square" lIns="91425" tIns="91425" rIns="91425" bIns="91425" anchor="b" anchorCtr="0">
            <a:noAutofit/>
          </a:bodyPr>
          <a:lstStyle>
            <a:lvl1pPr lvl="0" algn="r" rtl="0">
              <a:spcBef>
                <a:spcPts val="0"/>
              </a:spcBef>
              <a:spcAft>
                <a:spcPts val="0"/>
              </a:spcAft>
              <a:buSzPts val="6000"/>
              <a:buNone/>
              <a:defRPr sz="8000"/>
            </a:lvl1pPr>
            <a:lvl2pPr lvl="1" algn="ctr" rtl="0">
              <a:spcBef>
                <a:spcPts val="0"/>
              </a:spcBef>
              <a:spcAft>
                <a:spcPts val="0"/>
              </a:spcAft>
              <a:buClr>
                <a:schemeClr val="accent1"/>
              </a:buClr>
              <a:buSzPts val="6000"/>
              <a:buNone/>
              <a:defRPr sz="8000">
                <a:solidFill>
                  <a:schemeClr val="accent1"/>
                </a:solidFill>
              </a:defRPr>
            </a:lvl2pPr>
            <a:lvl3pPr lvl="2" algn="ctr" rtl="0">
              <a:spcBef>
                <a:spcPts val="0"/>
              </a:spcBef>
              <a:spcAft>
                <a:spcPts val="0"/>
              </a:spcAft>
              <a:buClr>
                <a:schemeClr val="accent1"/>
              </a:buClr>
              <a:buSzPts val="6000"/>
              <a:buNone/>
              <a:defRPr sz="8000">
                <a:solidFill>
                  <a:schemeClr val="accent1"/>
                </a:solidFill>
              </a:defRPr>
            </a:lvl3pPr>
            <a:lvl4pPr lvl="3" algn="ctr" rtl="0">
              <a:spcBef>
                <a:spcPts val="0"/>
              </a:spcBef>
              <a:spcAft>
                <a:spcPts val="0"/>
              </a:spcAft>
              <a:buClr>
                <a:schemeClr val="accent1"/>
              </a:buClr>
              <a:buSzPts val="6000"/>
              <a:buNone/>
              <a:defRPr sz="8000">
                <a:solidFill>
                  <a:schemeClr val="accent1"/>
                </a:solidFill>
              </a:defRPr>
            </a:lvl4pPr>
            <a:lvl5pPr lvl="4" algn="ctr" rtl="0">
              <a:spcBef>
                <a:spcPts val="0"/>
              </a:spcBef>
              <a:spcAft>
                <a:spcPts val="0"/>
              </a:spcAft>
              <a:buClr>
                <a:schemeClr val="accent1"/>
              </a:buClr>
              <a:buSzPts val="6000"/>
              <a:buNone/>
              <a:defRPr sz="8000">
                <a:solidFill>
                  <a:schemeClr val="accent1"/>
                </a:solidFill>
              </a:defRPr>
            </a:lvl5pPr>
            <a:lvl6pPr lvl="5" algn="ctr" rtl="0">
              <a:spcBef>
                <a:spcPts val="0"/>
              </a:spcBef>
              <a:spcAft>
                <a:spcPts val="0"/>
              </a:spcAft>
              <a:buClr>
                <a:schemeClr val="accent1"/>
              </a:buClr>
              <a:buSzPts val="6000"/>
              <a:buNone/>
              <a:defRPr sz="8000">
                <a:solidFill>
                  <a:schemeClr val="accent1"/>
                </a:solidFill>
              </a:defRPr>
            </a:lvl6pPr>
            <a:lvl7pPr lvl="6" algn="ctr" rtl="0">
              <a:spcBef>
                <a:spcPts val="0"/>
              </a:spcBef>
              <a:spcAft>
                <a:spcPts val="0"/>
              </a:spcAft>
              <a:buClr>
                <a:schemeClr val="accent1"/>
              </a:buClr>
              <a:buSzPts val="6000"/>
              <a:buNone/>
              <a:defRPr sz="8000">
                <a:solidFill>
                  <a:schemeClr val="accent1"/>
                </a:solidFill>
              </a:defRPr>
            </a:lvl7pPr>
            <a:lvl8pPr lvl="7" algn="ctr" rtl="0">
              <a:spcBef>
                <a:spcPts val="0"/>
              </a:spcBef>
              <a:spcAft>
                <a:spcPts val="0"/>
              </a:spcAft>
              <a:buClr>
                <a:schemeClr val="accent1"/>
              </a:buClr>
              <a:buSzPts val="6000"/>
              <a:buNone/>
              <a:defRPr sz="8000">
                <a:solidFill>
                  <a:schemeClr val="accent1"/>
                </a:solidFill>
              </a:defRPr>
            </a:lvl8pPr>
            <a:lvl9pPr lvl="8" algn="ctr" rtl="0">
              <a:spcBef>
                <a:spcPts val="0"/>
              </a:spcBef>
              <a:spcAft>
                <a:spcPts val="0"/>
              </a:spcAft>
              <a:buClr>
                <a:schemeClr val="accent1"/>
              </a:buClr>
              <a:buSzPts val="6000"/>
              <a:buNone/>
              <a:defRPr sz="8000">
                <a:solidFill>
                  <a:schemeClr val="accent1"/>
                </a:solidFill>
              </a:defRPr>
            </a:lvl9pPr>
          </a:lstStyle>
          <a:p>
            <a:r>
              <a:t>xx%</a:t>
            </a:r>
          </a:p>
        </p:txBody>
      </p:sp>
      <p:sp>
        <p:nvSpPr>
          <p:cNvPr id="193" name="Google Shape;193;p26"/>
          <p:cNvSpPr txBox="1">
            <a:spLocks noGrp="1"/>
          </p:cNvSpPr>
          <p:nvPr>
            <p:ph type="subTitle" idx="1"/>
          </p:nvPr>
        </p:nvSpPr>
        <p:spPr>
          <a:xfrm>
            <a:off x="7897000" y="3419400"/>
            <a:ext cx="3115200" cy="862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solidFill>
                  <a:schemeClr val="lt1"/>
                </a:solidFill>
              </a:defRPr>
            </a:lvl1pPr>
            <a:lvl2pPr lvl="1" rtl="0">
              <a:spcBef>
                <a:spcPts val="2133"/>
              </a:spcBef>
              <a:spcAft>
                <a:spcPts val="0"/>
              </a:spcAft>
              <a:buSzPts val="1400"/>
              <a:buNone/>
              <a:defRPr/>
            </a:lvl2pPr>
            <a:lvl3pPr lvl="2" rtl="0">
              <a:spcBef>
                <a:spcPts val="2133"/>
              </a:spcBef>
              <a:spcAft>
                <a:spcPts val="0"/>
              </a:spcAft>
              <a:buSzPts val="1400"/>
              <a:buNone/>
              <a:defRPr/>
            </a:lvl3pPr>
            <a:lvl4pPr lvl="3" rtl="0">
              <a:spcBef>
                <a:spcPts val="2133"/>
              </a:spcBef>
              <a:spcAft>
                <a:spcPts val="0"/>
              </a:spcAft>
              <a:buSzPts val="1400"/>
              <a:buNone/>
              <a:defRPr/>
            </a:lvl4pPr>
            <a:lvl5pPr lvl="4" rtl="0">
              <a:spcBef>
                <a:spcPts val="2133"/>
              </a:spcBef>
              <a:spcAft>
                <a:spcPts val="0"/>
              </a:spcAft>
              <a:buSzPts val="1400"/>
              <a:buNone/>
              <a:defRPr/>
            </a:lvl5pPr>
            <a:lvl6pPr lvl="5" rtl="0">
              <a:spcBef>
                <a:spcPts val="2133"/>
              </a:spcBef>
              <a:spcAft>
                <a:spcPts val="0"/>
              </a:spcAft>
              <a:buSzPts val="1400"/>
              <a:buNone/>
              <a:defRPr/>
            </a:lvl6pPr>
            <a:lvl7pPr lvl="6" rtl="0">
              <a:spcBef>
                <a:spcPts val="2133"/>
              </a:spcBef>
              <a:spcAft>
                <a:spcPts val="0"/>
              </a:spcAft>
              <a:buSzPts val="1400"/>
              <a:buNone/>
              <a:defRPr/>
            </a:lvl7pPr>
            <a:lvl8pPr lvl="7" rtl="0">
              <a:spcBef>
                <a:spcPts val="2133"/>
              </a:spcBef>
              <a:spcAft>
                <a:spcPts val="0"/>
              </a:spcAft>
              <a:buSzPts val="1400"/>
              <a:buNone/>
              <a:defRPr/>
            </a:lvl8pPr>
            <a:lvl9pPr lvl="8" rtl="0">
              <a:spcBef>
                <a:spcPts val="2133"/>
              </a:spcBef>
              <a:spcAft>
                <a:spcPts val="2133"/>
              </a:spcAft>
              <a:buSzPts val="1400"/>
              <a:buNone/>
              <a:defRPr/>
            </a:lvl9pPr>
          </a:lstStyle>
          <a:p>
            <a:r>
              <a:rPr lang="en-US"/>
              <a:t>Click to edit Master subtitle style</a:t>
            </a:r>
            <a:endParaRPr/>
          </a:p>
        </p:txBody>
      </p:sp>
      <p:pic>
        <p:nvPicPr>
          <p:cNvPr id="194" name="Google Shape;194;p26"/>
          <p:cNvPicPr preferRelativeResize="0"/>
          <p:nvPr/>
        </p:nvPicPr>
        <p:blipFill rotWithShape="1">
          <a:blip r:embed="rId2">
            <a:alphaModFix/>
          </a:blip>
          <a:srcRect t="17525" r="24276"/>
          <a:stretch/>
        </p:blipFill>
        <p:spPr>
          <a:xfrm>
            <a:off x="9381701" y="0"/>
            <a:ext cx="2810300" cy="2762968"/>
          </a:xfrm>
          <a:prstGeom prst="rect">
            <a:avLst/>
          </a:prstGeom>
          <a:noFill/>
          <a:ln>
            <a:noFill/>
          </a:ln>
        </p:spPr>
      </p:pic>
      <p:pic>
        <p:nvPicPr>
          <p:cNvPr id="195" name="Google Shape;195;p26"/>
          <p:cNvPicPr preferRelativeResize="0"/>
          <p:nvPr/>
        </p:nvPicPr>
        <p:blipFill rotWithShape="1">
          <a:blip r:embed="rId3">
            <a:alphaModFix/>
          </a:blip>
          <a:srcRect b="55711"/>
          <a:stretch/>
        </p:blipFill>
        <p:spPr>
          <a:xfrm>
            <a:off x="715482" y="5217823"/>
            <a:ext cx="3786649" cy="1677051"/>
          </a:xfrm>
          <a:prstGeom prst="rect">
            <a:avLst/>
          </a:prstGeom>
          <a:noFill/>
          <a:ln>
            <a:noFill/>
          </a:ln>
        </p:spPr>
      </p:pic>
      <p:pic>
        <p:nvPicPr>
          <p:cNvPr id="196" name="Google Shape;196;p26"/>
          <p:cNvPicPr preferRelativeResize="0"/>
          <p:nvPr/>
        </p:nvPicPr>
        <p:blipFill rotWithShape="1">
          <a:blip r:embed="rId2">
            <a:alphaModFix/>
          </a:blip>
          <a:srcRect l="28850" b="59170"/>
          <a:stretch/>
        </p:blipFill>
        <p:spPr>
          <a:xfrm>
            <a:off x="0" y="5439145"/>
            <a:ext cx="2810285" cy="1455727"/>
          </a:xfrm>
          <a:prstGeom prst="rect">
            <a:avLst/>
          </a:prstGeom>
          <a:noFill/>
          <a:ln>
            <a:noFill/>
          </a:ln>
        </p:spPr>
      </p:pic>
      <p:sp>
        <p:nvSpPr>
          <p:cNvPr id="2" name="Slide Number Placeholder 6">
            <a:extLst>
              <a:ext uri="{FF2B5EF4-FFF2-40B4-BE49-F238E27FC236}">
                <a16:creationId xmlns:a16="http://schemas.microsoft.com/office/drawing/2014/main" id="{A9BBE22B-706C-5F30-8752-83499F10CC22}"/>
              </a:ext>
            </a:extLst>
          </p:cNvPr>
          <p:cNvSpPr>
            <a:spLocks noGrp="1"/>
          </p:cNvSpPr>
          <p:nvPr>
            <p:ph type="sldNum" sz="quarter" idx="12"/>
          </p:nvPr>
        </p:nvSpPr>
        <p:spPr>
          <a:xfrm>
            <a:off x="11025187" y="6253838"/>
            <a:ext cx="2743200" cy="365125"/>
          </a:xfrm>
          <a:prstGeom prst="rect">
            <a:avLst/>
          </a:prstGeom>
        </p:spPr>
        <p:txBody>
          <a:bodyPr/>
          <a:lstStyle>
            <a:lvl1pPr>
              <a:defRPr>
                <a:solidFill>
                  <a:schemeClr val="accent1">
                    <a:lumMod val="75000"/>
                    <a:lumOff val="25000"/>
                  </a:schemeClr>
                </a:solidFill>
              </a:defRPr>
            </a:lvl1pPr>
          </a:lstStyle>
          <a:p>
            <a:fld id="{F405B38B-2E0A-46BC-9392-E70CB3DE098D}" type="slidenum">
              <a:rPr lang="en-US" smtClean="0"/>
              <a:t>‹#›</a:t>
            </a:fld>
            <a:endParaRPr lang="en-US"/>
          </a:p>
        </p:txBody>
      </p:sp>
    </p:spTree>
    <p:extLst>
      <p:ext uri="{BB962C8B-B14F-4D97-AF65-F5344CB8AC3E}">
        <p14:creationId xmlns:p14="http://schemas.microsoft.com/office/powerpoint/2010/main" val="310101844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ig number">
  <p:cSld name="1_Big number">
    <p:spTree>
      <p:nvGrpSpPr>
        <p:cNvPr id="1" name="Shape 197"/>
        <p:cNvGrpSpPr/>
        <p:nvPr/>
      </p:nvGrpSpPr>
      <p:grpSpPr>
        <a:xfrm>
          <a:off x="0" y="0"/>
          <a:ext cx="0" cy="0"/>
          <a:chOff x="0" y="0"/>
          <a:chExt cx="0" cy="0"/>
        </a:xfrm>
      </p:grpSpPr>
      <p:sp>
        <p:nvSpPr>
          <p:cNvPr id="198" name="Google Shape;198;p27"/>
          <p:cNvSpPr txBox="1">
            <a:spLocks noGrp="1"/>
          </p:cNvSpPr>
          <p:nvPr>
            <p:ph type="title" hasCustomPrompt="1"/>
          </p:nvPr>
        </p:nvSpPr>
        <p:spPr>
          <a:xfrm>
            <a:off x="950000" y="1932700"/>
            <a:ext cx="4705600" cy="2240400"/>
          </a:xfrm>
          <a:prstGeom prst="rect">
            <a:avLst/>
          </a:prstGeom>
        </p:spPr>
        <p:txBody>
          <a:bodyPr spcFirstLastPara="1" wrap="square" lIns="91425" tIns="91425" rIns="91425" bIns="91425" anchor="t" anchorCtr="0">
            <a:noAutofit/>
          </a:bodyPr>
          <a:lstStyle>
            <a:lvl1pPr lvl="0" rtl="0">
              <a:spcBef>
                <a:spcPts val="0"/>
              </a:spcBef>
              <a:spcAft>
                <a:spcPts val="0"/>
              </a:spcAft>
              <a:buSzPts val="9500"/>
              <a:buNone/>
              <a:defRPr sz="15333"/>
            </a:lvl1pPr>
            <a:lvl2pPr lvl="1" algn="ctr" rtl="0">
              <a:spcBef>
                <a:spcPts val="0"/>
              </a:spcBef>
              <a:spcAft>
                <a:spcPts val="0"/>
              </a:spcAft>
              <a:buClr>
                <a:schemeClr val="accent1"/>
              </a:buClr>
              <a:buSzPts val="7200"/>
              <a:buNone/>
              <a:defRPr sz="9600">
                <a:solidFill>
                  <a:schemeClr val="accent1"/>
                </a:solidFill>
              </a:defRPr>
            </a:lvl2pPr>
            <a:lvl3pPr lvl="2" algn="ctr" rtl="0">
              <a:spcBef>
                <a:spcPts val="0"/>
              </a:spcBef>
              <a:spcAft>
                <a:spcPts val="0"/>
              </a:spcAft>
              <a:buClr>
                <a:schemeClr val="accent1"/>
              </a:buClr>
              <a:buSzPts val="7200"/>
              <a:buNone/>
              <a:defRPr sz="9600">
                <a:solidFill>
                  <a:schemeClr val="accent1"/>
                </a:solidFill>
              </a:defRPr>
            </a:lvl3pPr>
            <a:lvl4pPr lvl="3" algn="ctr" rtl="0">
              <a:spcBef>
                <a:spcPts val="0"/>
              </a:spcBef>
              <a:spcAft>
                <a:spcPts val="0"/>
              </a:spcAft>
              <a:buClr>
                <a:schemeClr val="accent1"/>
              </a:buClr>
              <a:buSzPts val="7200"/>
              <a:buNone/>
              <a:defRPr sz="9600">
                <a:solidFill>
                  <a:schemeClr val="accent1"/>
                </a:solidFill>
              </a:defRPr>
            </a:lvl4pPr>
            <a:lvl5pPr lvl="4" algn="ctr" rtl="0">
              <a:spcBef>
                <a:spcPts val="0"/>
              </a:spcBef>
              <a:spcAft>
                <a:spcPts val="0"/>
              </a:spcAft>
              <a:buClr>
                <a:schemeClr val="accent1"/>
              </a:buClr>
              <a:buSzPts val="7200"/>
              <a:buNone/>
              <a:defRPr sz="9600">
                <a:solidFill>
                  <a:schemeClr val="accent1"/>
                </a:solidFill>
              </a:defRPr>
            </a:lvl5pPr>
            <a:lvl6pPr lvl="5" algn="ctr" rtl="0">
              <a:spcBef>
                <a:spcPts val="0"/>
              </a:spcBef>
              <a:spcAft>
                <a:spcPts val="0"/>
              </a:spcAft>
              <a:buClr>
                <a:schemeClr val="accent1"/>
              </a:buClr>
              <a:buSzPts val="7200"/>
              <a:buNone/>
              <a:defRPr sz="9600">
                <a:solidFill>
                  <a:schemeClr val="accent1"/>
                </a:solidFill>
              </a:defRPr>
            </a:lvl6pPr>
            <a:lvl7pPr lvl="6" algn="ctr" rtl="0">
              <a:spcBef>
                <a:spcPts val="0"/>
              </a:spcBef>
              <a:spcAft>
                <a:spcPts val="0"/>
              </a:spcAft>
              <a:buClr>
                <a:schemeClr val="accent1"/>
              </a:buClr>
              <a:buSzPts val="7200"/>
              <a:buNone/>
              <a:defRPr sz="9600">
                <a:solidFill>
                  <a:schemeClr val="accent1"/>
                </a:solidFill>
              </a:defRPr>
            </a:lvl7pPr>
            <a:lvl8pPr lvl="7" algn="ctr" rtl="0">
              <a:spcBef>
                <a:spcPts val="0"/>
              </a:spcBef>
              <a:spcAft>
                <a:spcPts val="0"/>
              </a:spcAft>
              <a:buClr>
                <a:schemeClr val="accent1"/>
              </a:buClr>
              <a:buSzPts val="7200"/>
              <a:buNone/>
              <a:defRPr sz="9600">
                <a:solidFill>
                  <a:schemeClr val="accent1"/>
                </a:solidFill>
              </a:defRPr>
            </a:lvl8pPr>
            <a:lvl9pPr lvl="8" algn="ctr" rtl="0">
              <a:spcBef>
                <a:spcPts val="0"/>
              </a:spcBef>
              <a:spcAft>
                <a:spcPts val="0"/>
              </a:spcAft>
              <a:buClr>
                <a:schemeClr val="accent1"/>
              </a:buClr>
              <a:buSzPts val="7200"/>
              <a:buNone/>
              <a:defRPr sz="9600">
                <a:solidFill>
                  <a:schemeClr val="accent1"/>
                </a:solidFill>
              </a:defRPr>
            </a:lvl9pPr>
          </a:lstStyle>
          <a:p>
            <a:r>
              <a:t>xx%</a:t>
            </a:r>
          </a:p>
        </p:txBody>
      </p:sp>
      <p:sp>
        <p:nvSpPr>
          <p:cNvPr id="199" name="Google Shape;199;p27"/>
          <p:cNvSpPr txBox="1">
            <a:spLocks noGrp="1"/>
          </p:cNvSpPr>
          <p:nvPr>
            <p:ph type="subTitle" idx="1"/>
          </p:nvPr>
        </p:nvSpPr>
        <p:spPr>
          <a:xfrm>
            <a:off x="950000" y="4172700"/>
            <a:ext cx="5498400" cy="5900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a:lvl1pPr>
            <a:lvl2pPr lvl="1" algn="r" rtl="0">
              <a:spcBef>
                <a:spcPts val="2133"/>
              </a:spcBef>
              <a:spcAft>
                <a:spcPts val="0"/>
              </a:spcAft>
              <a:buClr>
                <a:schemeClr val="accent1"/>
              </a:buClr>
              <a:buSzPts val="1600"/>
              <a:buNone/>
              <a:defRPr sz="2133">
                <a:solidFill>
                  <a:schemeClr val="accent1"/>
                </a:solidFill>
              </a:defRPr>
            </a:lvl2pPr>
            <a:lvl3pPr lvl="2" algn="r" rtl="0">
              <a:spcBef>
                <a:spcPts val="2133"/>
              </a:spcBef>
              <a:spcAft>
                <a:spcPts val="0"/>
              </a:spcAft>
              <a:buClr>
                <a:schemeClr val="accent1"/>
              </a:buClr>
              <a:buSzPts val="1600"/>
              <a:buNone/>
              <a:defRPr sz="2133">
                <a:solidFill>
                  <a:schemeClr val="accent1"/>
                </a:solidFill>
              </a:defRPr>
            </a:lvl3pPr>
            <a:lvl4pPr lvl="3" algn="r" rtl="0">
              <a:spcBef>
                <a:spcPts val="2133"/>
              </a:spcBef>
              <a:spcAft>
                <a:spcPts val="0"/>
              </a:spcAft>
              <a:buClr>
                <a:schemeClr val="accent1"/>
              </a:buClr>
              <a:buSzPts val="1600"/>
              <a:buNone/>
              <a:defRPr sz="2133">
                <a:solidFill>
                  <a:schemeClr val="accent1"/>
                </a:solidFill>
              </a:defRPr>
            </a:lvl4pPr>
            <a:lvl5pPr lvl="4" algn="r" rtl="0">
              <a:spcBef>
                <a:spcPts val="2133"/>
              </a:spcBef>
              <a:spcAft>
                <a:spcPts val="0"/>
              </a:spcAft>
              <a:buClr>
                <a:schemeClr val="accent1"/>
              </a:buClr>
              <a:buSzPts val="1600"/>
              <a:buNone/>
              <a:defRPr sz="2133">
                <a:solidFill>
                  <a:schemeClr val="accent1"/>
                </a:solidFill>
              </a:defRPr>
            </a:lvl5pPr>
            <a:lvl6pPr lvl="5" algn="r" rtl="0">
              <a:spcBef>
                <a:spcPts val="2133"/>
              </a:spcBef>
              <a:spcAft>
                <a:spcPts val="0"/>
              </a:spcAft>
              <a:buClr>
                <a:schemeClr val="accent1"/>
              </a:buClr>
              <a:buSzPts val="1600"/>
              <a:buNone/>
              <a:defRPr sz="2133">
                <a:solidFill>
                  <a:schemeClr val="accent1"/>
                </a:solidFill>
              </a:defRPr>
            </a:lvl6pPr>
            <a:lvl7pPr lvl="6" algn="r" rtl="0">
              <a:spcBef>
                <a:spcPts val="2133"/>
              </a:spcBef>
              <a:spcAft>
                <a:spcPts val="0"/>
              </a:spcAft>
              <a:buClr>
                <a:schemeClr val="accent1"/>
              </a:buClr>
              <a:buSzPts val="1600"/>
              <a:buNone/>
              <a:defRPr sz="2133">
                <a:solidFill>
                  <a:schemeClr val="accent1"/>
                </a:solidFill>
              </a:defRPr>
            </a:lvl7pPr>
            <a:lvl8pPr lvl="7" algn="r" rtl="0">
              <a:spcBef>
                <a:spcPts val="2133"/>
              </a:spcBef>
              <a:spcAft>
                <a:spcPts val="0"/>
              </a:spcAft>
              <a:buClr>
                <a:schemeClr val="accent1"/>
              </a:buClr>
              <a:buSzPts val="1600"/>
              <a:buNone/>
              <a:defRPr sz="2133">
                <a:solidFill>
                  <a:schemeClr val="accent1"/>
                </a:solidFill>
              </a:defRPr>
            </a:lvl8pPr>
            <a:lvl9pPr lvl="8" algn="r" rtl="0">
              <a:spcBef>
                <a:spcPts val="2133"/>
              </a:spcBef>
              <a:spcAft>
                <a:spcPts val="2133"/>
              </a:spcAft>
              <a:buClr>
                <a:schemeClr val="accent1"/>
              </a:buClr>
              <a:buSzPts val="1600"/>
              <a:buNone/>
              <a:defRPr sz="2133">
                <a:solidFill>
                  <a:schemeClr val="accent1"/>
                </a:solidFill>
              </a:defRPr>
            </a:lvl9pPr>
          </a:lstStyle>
          <a:p>
            <a:r>
              <a:rPr lang="en-US"/>
              <a:t>Click to edit Master subtitle style</a:t>
            </a:r>
            <a:endParaRPr/>
          </a:p>
        </p:txBody>
      </p:sp>
      <p:pic>
        <p:nvPicPr>
          <p:cNvPr id="200" name="Google Shape;200;p27"/>
          <p:cNvPicPr preferRelativeResize="0"/>
          <p:nvPr/>
        </p:nvPicPr>
        <p:blipFill rotWithShape="1">
          <a:blip r:embed="rId2">
            <a:alphaModFix/>
          </a:blip>
          <a:srcRect t="41221"/>
          <a:stretch/>
        </p:blipFill>
        <p:spPr>
          <a:xfrm>
            <a:off x="4502134" y="-11133"/>
            <a:ext cx="3711335" cy="1969100"/>
          </a:xfrm>
          <a:prstGeom prst="rect">
            <a:avLst/>
          </a:prstGeom>
          <a:noFill/>
          <a:ln>
            <a:noFill/>
          </a:ln>
        </p:spPr>
      </p:pic>
      <p:pic>
        <p:nvPicPr>
          <p:cNvPr id="201" name="Google Shape;201;p27"/>
          <p:cNvPicPr preferRelativeResize="0"/>
          <p:nvPr/>
        </p:nvPicPr>
        <p:blipFill rotWithShape="1">
          <a:blip r:embed="rId3">
            <a:alphaModFix/>
          </a:blip>
          <a:srcRect b="55711"/>
          <a:stretch/>
        </p:blipFill>
        <p:spPr>
          <a:xfrm>
            <a:off x="715482" y="5217823"/>
            <a:ext cx="3786649" cy="1677051"/>
          </a:xfrm>
          <a:prstGeom prst="rect">
            <a:avLst/>
          </a:prstGeom>
          <a:noFill/>
          <a:ln>
            <a:noFill/>
          </a:ln>
        </p:spPr>
      </p:pic>
      <p:pic>
        <p:nvPicPr>
          <p:cNvPr id="202" name="Google Shape;202;p27"/>
          <p:cNvPicPr preferRelativeResize="0"/>
          <p:nvPr/>
        </p:nvPicPr>
        <p:blipFill rotWithShape="1">
          <a:blip r:embed="rId2">
            <a:alphaModFix/>
          </a:blip>
          <a:srcRect l="28850" b="59170"/>
          <a:stretch/>
        </p:blipFill>
        <p:spPr>
          <a:xfrm>
            <a:off x="0" y="5439145"/>
            <a:ext cx="2810285" cy="1455727"/>
          </a:xfrm>
          <a:prstGeom prst="rect">
            <a:avLst/>
          </a:prstGeom>
          <a:noFill/>
          <a:ln>
            <a:noFill/>
          </a:ln>
        </p:spPr>
      </p:pic>
      <p:sp>
        <p:nvSpPr>
          <p:cNvPr id="2" name="Slide Number Placeholder 6">
            <a:extLst>
              <a:ext uri="{FF2B5EF4-FFF2-40B4-BE49-F238E27FC236}">
                <a16:creationId xmlns:a16="http://schemas.microsoft.com/office/drawing/2014/main" id="{FD4DDE6D-A45C-6B99-8DBE-1A33BAA66857}"/>
              </a:ext>
            </a:extLst>
          </p:cNvPr>
          <p:cNvSpPr>
            <a:spLocks noGrp="1"/>
          </p:cNvSpPr>
          <p:nvPr>
            <p:ph type="sldNum" sz="quarter" idx="12"/>
          </p:nvPr>
        </p:nvSpPr>
        <p:spPr>
          <a:xfrm>
            <a:off x="11025187" y="6253838"/>
            <a:ext cx="2743200" cy="365125"/>
          </a:xfrm>
          <a:prstGeom prst="rect">
            <a:avLst/>
          </a:prstGeom>
        </p:spPr>
        <p:txBody>
          <a:bodyPr/>
          <a:lstStyle>
            <a:lvl1pPr>
              <a:defRPr>
                <a:solidFill>
                  <a:schemeClr val="accent1">
                    <a:lumMod val="75000"/>
                    <a:lumOff val="25000"/>
                  </a:schemeClr>
                </a:solidFill>
              </a:defRPr>
            </a:lvl1pPr>
          </a:lstStyle>
          <a:p>
            <a:fld id="{F405B38B-2E0A-46BC-9392-E70CB3DE098D}" type="slidenum">
              <a:rPr lang="en-US" smtClean="0"/>
              <a:t>‹#›</a:t>
            </a:fld>
            <a:endParaRPr lang="en-US"/>
          </a:p>
        </p:txBody>
      </p:sp>
    </p:spTree>
    <p:extLst>
      <p:ext uri="{BB962C8B-B14F-4D97-AF65-F5344CB8AC3E}">
        <p14:creationId xmlns:p14="http://schemas.microsoft.com/office/powerpoint/2010/main" val="104678228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Numbers and texts">
  <p:cSld name="Numbers and texts">
    <p:spTree>
      <p:nvGrpSpPr>
        <p:cNvPr id="1" name="Shape 203"/>
        <p:cNvGrpSpPr/>
        <p:nvPr/>
      </p:nvGrpSpPr>
      <p:grpSpPr>
        <a:xfrm>
          <a:off x="0" y="0"/>
          <a:ext cx="0" cy="0"/>
          <a:chOff x="0" y="0"/>
          <a:chExt cx="0" cy="0"/>
        </a:xfrm>
      </p:grpSpPr>
      <p:sp>
        <p:nvSpPr>
          <p:cNvPr id="204" name="Google Shape;204;p28"/>
          <p:cNvSpPr txBox="1">
            <a:spLocks noGrp="1"/>
          </p:cNvSpPr>
          <p:nvPr>
            <p:ph type="title" hasCustomPrompt="1"/>
          </p:nvPr>
        </p:nvSpPr>
        <p:spPr>
          <a:xfrm>
            <a:off x="860133" y="906233"/>
            <a:ext cx="3213200" cy="1073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7900"/>
              <a:buNone/>
              <a:defRPr sz="10533"/>
            </a:lvl1pPr>
            <a:lvl2pPr lvl="1" algn="ctr" rtl="0">
              <a:spcBef>
                <a:spcPts val="0"/>
              </a:spcBef>
              <a:spcAft>
                <a:spcPts val="0"/>
              </a:spcAft>
              <a:buClr>
                <a:schemeClr val="accent1"/>
              </a:buClr>
              <a:buSzPts val="5600"/>
              <a:buNone/>
              <a:defRPr sz="7466">
                <a:solidFill>
                  <a:schemeClr val="accent1"/>
                </a:solidFill>
              </a:defRPr>
            </a:lvl2pPr>
            <a:lvl3pPr lvl="2" algn="ctr" rtl="0">
              <a:spcBef>
                <a:spcPts val="0"/>
              </a:spcBef>
              <a:spcAft>
                <a:spcPts val="0"/>
              </a:spcAft>
              <a:buClr>
                <a:schemeClr val="accent1"/>
              </a:buClr>
              <a:buSzPts val="5600"/>
              <a:buNone/>
              <a:defRPr sz="7466">
                <a:solidFill>
                  <a:schemeClr val="accent1"/>
                </a:solidFill>
              </a:defRPr>
            </a:lvl3pPr>
            <a:lvl4pPr lvl="3" algn="ctr" rtl="0">
              <a:spcBef>
                <a:spcPts val="0"/>
              </a:spcBef>
              <a:spcAft>
                <a:spcPts val="0"/>
              </a:spcAft>
              <a:buClr>
                <a:schemeClr val="accent1"/>
              </a:buClr>
              <a:buSzPts val="5600"/>
              <a:buNone/>
              <a:defRPr sz="7466">
                <a:solidFill>
                  <a:schemeClr val="accent1"/>
                </a:solidFill>
              </a:defRPr>
            </a:lvl4pPr>
            <a:lvl5pPr lvl="4" algn="ctr" rtl="0">
              <a:spcBef>
                <a:spcPts val="0"/>
              </a:spcBef>
              <a:spcAft>
                <a:spcPts val="0"/>
              </a:spcAft>
              <a:buClr>
                <a:schemeClr val="accent1"/>
              </a:buClr>
              <a:buSzPts val="5600"/>
              <a:buNone/>
              <a:defRPr sz="7466">
                <a:solidFill>
                  <a:schemeClr val="accent1"/>
                </a:solidFill>
              </a:defRPr>
            </a:lvl5pPr>
            <a:lvl6pPr lvl="5" algn="ctr" rtl="0">
              <a:spcBef>
                <a:spcPts val="0"/>
              </a:spcBef>
              <a:spcAft>
                <a:spcPts val="0"/>
              </a:spcAft>
              <a:buClr>
                <a:schemeClr val="accent1"/>
              </a:buClr>
              <a:buSzPts val="5600"/>
              <a:buNone/>
              <a:defRPr sz="7466">
                <a:solidFill>
                  <a:schemeClr val="accent1"/>
                </a:solidFill>
              </a:defRPr>
            </a:lvl6pPr>
            <a:lvl7pPr lvl="6" algn="ctr" rtl="0">
              <a:spcBef>
                <a:spcPts val="0"/>
              </a:spcBef>
              <a:spcAft>
                <a:spcPts val="0"/>
              </a:spcAft>
              <a:buClr>
                <a:schemeClr val="accent1"/>
              </a:buClr>
              <a:buSzPts val="5600"/>
              <a:buNone/>
              <a:defRPr sz="7466">
                <a:solidFill>
                  <a:schemeClr val="accent1"/>
                </a:solidFill>
              </a:defRPr>
            </a:lvl7pPr>
            <a:lvl8pPr lvl="7" algn="ctr" rtl="0">
              <a:spcBef>
                <a:spcPts val="0"/>
              </a:spcBef>
              <a:spcAft>
                <a:spcPts val="0"/>
              </a:spcAft>
              <a:buClr>
                <a:schemeClr val="accent1"/>
              </a:buClr>
              <a:buSzPts val="5600"/>
              <a:buNone/>
              <a:defRPr sz="7466">
                <a:solidFill>
                  <a:schemeClr val="accent1"/>
                </a:solidFill>
              </a:defRPr>
            </a:lvl8pPr>
            <a:lvl9pPr lvl="8" algn="ctr" rtl="0">
              <a:spcBef>
                <a:spcPts val="0"/>
              </a:spcBef>
              <a:spcAft>
                <a:spcPts val="0"/>
              </a:spcAft>
              <a:buClr>
                <a:schemeClr val="accent1"/>
              </a:buClr>
              <a:buSzPts val="5600"/>
              <a:buNone/>
              <a:defRPr sz="7466">
                <a:solidFill>
                  <a:schemeClr val="accent1"/>
                </a:solidFill>
              </a:defRPr>
            </a:lvl9pPr>
          </a:lstStyle>
          <a:p>
            <a:r>
              <a:t>xx%</a:t>
            </a:r>
          </a:p>
        </p:txBody>
      </p:sp>
      <p:sp>
        <p:nvSpPr>
          <p:cNvPr id="205" name="Google Shape;205;p28"/>
          <p:cNvSpPr txBox="1">
            <a:spLocks noGrp="1"/>
          </p:cNvSpPr>
          <p:nvPr>
            <p:ph type="subTitle" idx="1"/>
          </p:nvPr>
        </p:nvSpPr>
        <p:spPr>
          <a:xfrm>
            <a:off x="654933" y="1979133"/>
            <a:ext cx="3623600" cy="1364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600"/>
              <a:buNone/>
              <a:defRPr/>
            </a:lvl1pPr>
            <a:lvl2pPr lvl="1" algn="ctr" rtl="0">
              <a:spcBef>
                <a:spcPts val="2133"/>
              </a:spcBef>
              <a:spcAft>
                <a:spcPts val="0"/>
              </a:spcAft>
              <a:buClr>
                <a:schemeClr val="accent1"/>
              </a:buClr>
              <a:buSzPts val="1600"/>
              <a:buNone/>
              <a:defRPr sz="2133">
                <a:solidFill>
                  <a:schemeClr val="accent1"/>
                </a:solidFill>
              </a:defRPr>
            </a:lvl2pPr>
            <a:lvl3pPr lvl="2" algn="ctr" rtl="0">
              <a:spcBef>
                <a:spcPts val="0"/>
              </a:spcBef>
              <a:spcAft>
                <a:spcPts val="0"/>
              </a:spcAft>
              <a:buClr>
                <a:schemeClr val="accent1"/>
              </a:buClr>
              <a:buSzPts val="1600"/>
              <a:buNone/>
              <a:defRPr sz="2133">
                <a:solidFill>
                  <a:schemeClr val="accent1"/>
                </a:solidFill>
              </a:defRPr>
            </a:lvl3pPr>
            <a:lvl4pPr lvl="3" algn="ctr" rtl="0">
              <a:spcBef>
                <a:spcPts val="0"/>
              </a:spcBef>
              <a:spcAft>
                <a:spcPts val="0"/>
              </a:spcAft>
              <a:buClr>
                <a:schemeClr val="accent1"/>
              </a:buClr>
              <a:buSzPts val="1600"/>
              <a:buNone/>
              <a:defRPr sz="2133">
                <a:solidFill>
                  <a:schemeClr val="accent1"/>
                </a:solidFill>
              </a:defRPr>
            </a:lvl4pPr>
            <a:lvl5pPr lvl="4" algn="ctr" rtl="0">
              <a:spcBef>
                <a:spcPts val="0"/>
              </a:spcBef>
              <a:spcAft>
                <a:spcPts val="0"/>
              </a:spcAft>
              <a:buClr>
                <a:schemeClr val="accent1"/>
              </a:buClr>
              <a:buSzPts val="1600"/>
              <a:buNone/>
              <a:defRPr sz="2133">
                <a:solidFill>
                  <a:schemeClr val="accent1"/>
                </a:solidFill>
              </a:defRPr>
            </a:lvl5pPr>
            <a:lvl6pPr lvl="5" algn="ctr" rtl="0">
              <a:spcBef>
                <a:spcPts val="0"/>
              </a:spcBef>
              <a:spcAft>
                <a:spcPts val="0"/>
              </a:spcAft>
              <a:buClr>
                <a:schemeClr val="accent1"/>
              </a:buClr>
              <a:buSzPts val="1600"/>
              <a:buNone/>
              <a:defRPr sz="2133">
                <a:solidFill>
                  <a:schemeClr val="accent1"/>
                </a:solidFill>
              </a:defRPr>
            </a:lvl6pPr>
            <a:lvl7pPr lvl="6" algn="ctr" rtl="0">
              <a:spcBef>
                <a:spcPts val="0"/>
              </a:spcBef>
              <a:spcAft>
                <a:spcPts val="0"/>
              </a:spcAft>
              <a:buClr>
                <a:schemeClr val="accent1"/>
              </a:buClr>
              <a:buSzPts val="1600"/>
              <a:buNone/>
              <a:defRPr sz="2133">
                <a:solidFill>
                  <a:schemeClr val="accent1"/>
                </a:solidFill>
              </a:defRPr>
            </a:lvl7pPr>
            <a:lvl8pPr lvl="7" algn="ctr" rtl="0">
              <a:spcBef>
                <a:spcPts val="0"/>
              </a:spcBef>
              <a:spcAft>
                <a:spcPts val="0"/>
              </a:spcAft>
              <a:buClr>
                <a:schemeClr val="accent1"/>
              </a:buClr>
              <a:buSzPts val="1600"/>
              <a:buNone/>
              <a:defRPr sz="2133">
                <a:solidFill>
                  <a:schemeClr val="accent1"/>
                </a:solidFill>
              </a:defRPr>
            </a:lvl8pPr>
            <a:lvl9pPr lvl="8" algn="ctr" rtl="0">
              <a:spcBef>
                <a:spcPts val="0"/>
              </a:spcBef>
              <a:spcAft>
                <a:spcPts val="0"/>
              </a:spcAft>
              <a:buClr>
                <a:schemeClr val="accent1"/>
              </a:buClr>
              <a:buSzPts val="1600"/>
              <a:buNone/>
              <a:defRPr sz="2133">
                <a:solidFill>
                  <a:schemeClr val="accent1"/>
                </a:solidFill>
              </a:defRPr>
            </a:lvl9pPr>
          </a:lstStyle>
          <a:p>
            <a:r>
              <a:rPr lang="en-US"/>
              <a:t>Click to edit Master subtitle style</a:t>
            </a:r>
            <a:endParaRPr/>
          </a:p>
        </p:txBody>
      </p:sp>
      <p:sp>
        <p:nvSpPr>
          <p:cNvPr id="206" name="Google Shape;206;p28"/>
          <p:cNvSpPr txBox="1">
            <a:spLocks noGrp="1"/>
          </p:cNvSpPr>
          <p:nvPr>
            <p:ph type="title" idx="2" hasCustomPrompt="1"/>
          </p:nvPr>
        </p:nvSpPr>
        <p:spPr>
          <a:xfrm>
            <a:off x="4552217" y="2557241"/>
            <a:ext cx="3213200" cy="1073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7900"/>
              <a:buNone/>
              <a:defRPr sz="10533"/>
            </a:lvl1pPr>
            <a:lvl2pPr lvl="1" algn="ctr" rtl="0">
              <a:spcBef>
                <a:spcPts val="0"/>
              </a:spcBef>
              <a:spcAft>
                <a:spcPts val="0"/>
              </a:spcAft>
              <a:buClr>
                <a:schemeClr val="accent1"/>
              </a:buClr>
              <a:buSzPts val="5600"/>
              <a:buNone/>
              <a:defRPr sz="7466">
                <a:solidFill>
                  <a:schemeClr val="accent1"/>
                </a:solidFill>
              </a:defRPr>
            </a:lvl2pPr>
            <a:lvl3pPr lvl="2" algn="ctr" rtl="0">
              <a:spcBef>
                <a:spcPts val="0"/>
              </a:spcBef>
              <a:spcAft>
                <a:spcPts val="0"/>
              </a:spcAft>
              <a:buClr>
                <a:schemeClr val="accent1"/>
              </a:buClr>
              <a:buSzPts val="5600"/>
              <a:buNone/>
              <a:defRPr sz="7466">
                <a:solidFill>
                  <a:schemeClr val="accent1"/>
                </a:solidFill>
              </a:defRPr>
            </a:lvl3pPr>
            <a:lvl4pPr lvl="3" algn="ctr" rtl="0">
              <a:spcBef>
                <a:spcPts val="0"/>
              </a:spcBef>
              <a:spcAft>
                <a:spcPts val="0"/>
              </a:spcAft>
              <a:buClr>
                <a:schemeClr val="accent1"/>
              </a:buClr>
              <a:buSzPts val="5600"/>
              <a:buNone/>
              <a:defRPr sz="7466">
                <a:solidFill>
                  <a:schemeClr val="accent1"/>
                </a:solidFill>
              </a:defRPr>
            </a:lvl4pPr>
            <a:lvl5pPr lvl="4" algn="ctr" rtl="0">
              <a:spcBef>
                <a:spcPts val="0"/>
              </a:spcBef>
              <a:spcAft>
                <a:spcPts val="0"/>
              </a:spcAft>
              <a:buClr>
                <a:schemeClr val="accent1"/>
              </a:buClr>
              <a:buSzPts val="5600"/>
              <a:buNone/>
              <a:defRPr sz="7466">
                <a:solidFill>
                  <a:schemeClr val="accent1"/>
                </a:solidFill>
              </a:defRPr>
            </a:lvl5pPr>
            <a:lvl6pPr lvl="5" algn="ctr" rtl="0">
              <a:spcBef>
                <a:spcPts val="0"/>
              </a:spcBef>
              <a:spcAft>
                <a:spcPts val="0"/>
              </a:spcAft>
              <a:buClr>
                <a:schemeClr val="accent1"/>
              </a:buClr>
              <a:buSzPts val="5600"/>
              <a:buNone/>
              <a:defRPr sz="7466">
                <a:solidFill>
                  <a:schemeClr val="accent1"/>
                </a:solidFill>
              </a:defRPr>
            </a:lvl6pPr>
            <a:lvl7pPr lvl="6" algn="ctr" rtl="0">
              <a:spcBef>
                <a:spcPts val="0"/>
              </a:spcBef>
              <a:spcAft>
                <a:spcPts val="0"/>
              </a:spcAft>
              <a:buClr>
                <a:schemeClr val="accent1"/>
              </a:buClr>
              <a:buSzPts val="5600"/>
              <a:buNone/>
              <a:defRPr sz="7466">
                <a:solidFill>
                  <a:schemeClr val="accent1"/>
                </a:solidFill>
              </a:defRPr>
            </a:lvl7pPr>
            <a:lvl8pPr lvl="7" algn="ctr" rtl="0">
              <a:spcBef>
                <a:spcPts val="0"/>
              </a:spcBef>
              <a:spcAft>
                <a:spcPts val="0"/>
              </a:spcAft>
              <a:buClr>
                <a:schemeClr val="accent1"/>
              </a:buClr>
              <a:buSzPts val="5600"/>
              <a:buNone/>
              <a:defRPr sz="7466">
                <a:solidFill>
                  <a:schemeClr val="accent1"/>
                </a:solidFill>
              </a:defRPr>
            </a:lvl8pPr>
            <a:lvl9pPr lvl="8" algn="ctr" rtl="0">
              <a:spcBef>
                <a:spcPts val="0"/>
              </a:spcBef>
              <a:spcAft>
                <a:spcPts val="0"/>
              </a:spcAft>
              <a:buClr>
                <a:schemeClr val="accent1"/>
              </a:buClr>
              <a:buSzPts val="5600"/>
              <a:buNone/>
              <a:defRPr sz="7466">
                <a:solidFill>
                  <a:schemeClr val="accent1"/>
                </a:solidFill>
              </a:defRPr>
            </a:lvl9pPr>
          </a:lstStyle>
          <a:p>
            <a:r>
              <a:t>xx%</a:t>
            </a:r>
          </a:p>
        </p:txBody>
      </p:sp>
      <p:sp>
        <p:nvSpPr>
          <p:cNvPr id="207" name="Google Shape;207;p28"/>
          <p:cNvSpPr txBox="1">
            <a:spLocks noGrp="1"/>
          </p:cNvSpPr>
          <p:nvPr>
            <p:ph type="subTitle" idx="3"/>
          </p:nvPr>
        </p:nvSpPr>
        <p:spPr>
          <a:xfrm>
            <a:off x="4347017" y="3630155"/>
            <a:ext cx="3623600" cy="1364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600"/>
              <a:buNone/>
              <a:defRPr/>
            </a:lvl1pPr>
            <a:lvl2pPr lvl="1" algn="ctr" rtl="0">
              <a:spcBef>
                <a:spcPts val="2133"/>
              </a:spcBef>
              <a:spcAft>
                <a:spcPts val="0"/>
              </a:spcAft>
              <a:buClr>
                <a:schemeClr val="accent1"/>
              </a:buClr>
              <a:buSzPts val="1600"/>
              <a:buNone/>
              <a:defRPr sz="2133">
                <a:solidFill>
                  <a:schemeClr val="accent1"/>
                </a:solidFill>
              </a:defRPr>
            </a:lvl2pPr>
            <a:lvl3pPr lvl="2" algn="ctr" rtl="0">
              <a:spcBef>
                <a:spcPts val="0"/>
              </a:spcBef>
              <a:spcAft>
                <a:spcPts val="0"/>
              </a:spcAft>
              <a:buClr>
                <a:schemeClr val="accent1"/>
              </a:buClr>
              <a:buSzPts val="1600"/>
              <a:buNone/>
              <a:defRPr sz="2133">
                <a:solidFill>
                  <a:schemeClr val="accent1"/>
                </a:solidFill>
              </a:defRPr>
            </a:lvl3pPr>
            <a:lvl4pPr lvl="3" algn="ctr" rtl="0">
              <a:spcBef>
                <a:spcPts val="0"/>
              </a:spcBef>
              <a:spcAft>
                <a:spcPts val="0"/>
              </a:spcAft>
              <a:buClr>
                <a:schemeClr val="accent1"/>
              </a:buClr>
              <a:buSzPts val="1600"/>
              <a:buNone/>
              <a:defRPr sz="2133">
                <a:solidFill>
                  <a:schemeClr val="accent1"/>
                </a:solidFill>
              </a:defRPr>
            </a:lvl4pPr>
            <a:lvl5pPr lvl="4" algn="ctr" rtl="0">
              <a:spcBef>
                <a:spcPts val="0"/>
              </a:spcBef>
              <a:spcAft>
                <a:spcPts val="0"/>
              </a:spcAft>
              <a:buClr>
                <a:schemeClr val="accent1"/>
              </a:buClr>
              <a:buSzPts val="1600"/>
              <a:buNone/>
              <a:defRPr sz="2133">
                <a:solidFill>
                  <a:schemeClr val="accent1"/>
                </a:solidFill>
              </a:defRPr>
            </a:lvl5pPr>
            <a:lvl6pPr lvl="5" algn="ctr" rtl="0">
              <a:spcBef>
                <a:spcPts val="0"/>
              </a:spcBef>
              <a:spcAft>
                <a:spcPts val="0"/>
              </a:spcAft>
              <a:buClr>
                <a:schemeClr val="accent1"/>
              </a:buClr>
              <a:buSzPts val="1600"/>
              <a:buNone/>
              <a:defRPr sz="2133">
                <a:solidFill>
                  <a:schemeClr val="accent1"/>
                </a:solidFill>
              </a:defRPr>
            </a:lvl6pPr>
            <a:lvl7pPr lvl="6" algn="ctr" rtl="0">
              <a:spcBef>
                <a:spcPts val="0"/>
              </a:spcBef>
              <a:spcAft>
                <a:spcPts val="0"/>
              </a:spcAft>
              <a:buClr>
                <a:schemeClr val="accent1"/>
              </a:buClr>
              <a:buSzPts val="1600"/>
              <a:buNone/>
              <a:defRPr sz="2133">
                <a:solidFill>
                  <a:schemeClr val="accent1"/>
                </a:solidFill>
              </a:defRPr>
            </a:lvl7pPr>
            <a:lvl8pPr lvl="7" algn="ctr" rtl="0">
              <a:spcBef>
                <a:spcPts val="0"/>
              </a:spcBef>
              <a:spcAft>
                <a:spcPts val="0"/>
              </a:spcAft>
              <a:buClr>
                <a:schemeClr val="accent1"/>
              </a:buClr>
              <a:buSzPts val="1600"/>
              <a:buNone/>
              <a:defRPr sz="2133">
                <a:solidFill>
                  <a:schemeClr val="accent1"/>
                </a:solidFill>
              </a:defRPr>
            </a:lvl8pPr>
            <a:lvl9pPr lvl="8" algn="ctr" rtl="0">
              <a:spcBef>
                <a:spcPts val="0"/>
              </a:spcBef>
              <a:spcAft>
                <a:spcPts val="0"/>
              </a:spcAft>
              <a:buClr>
                <a:schemeClr val="accent1"/>
              </a:buClr>
              <a:buSzPts val="1600"/>
              <a:buNone/>
              <a:defRPr sz="2133">
                <a:solidFill>
                  <a:schemeClr val="accent1"/>
                </a:solidFill>
              </a:defRPr>
            </a:lvl9pPr>
          </a:lstStyle>
          <a:p>
            <a:r>
              <a:rPr lang="en-US"/>
              <a:t>Click to edit Master subtitle style</a:t>
            </a:r>
            <a:endParaRPr/>
          </a:p>
        </p:txBody>
      </p:sp>
      <p:sp>
        <p:nvSpPr>
          <p:cNvPr id="208" name="Google Shape;208;p28"/>
          <p:cNvSpPr txBox="1">
            <a:spLocks noGrp="1"/>
          </p:cNvSpPr>
          <p:nvPr>
            <p:ph type="title" idx="4" hasCustomPrompt="1"/>
          </p:nvPr>
        </p:nvSpPr>
        <p:spPr>
          <a:xfrm>
            <a:off x="8244300" y="4208251"/>
            <a:ext cx="3213200" cy="1073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7900"/>
              <a:buNone/>
              <a:defRPr sz="10533"/>
            </a:lvl1pPr>
            <a:lvl2pPr lvl="1" algn="ctr" rtl="0">
              <a:spcBef>
                <a:spcPts val="0"/>
              </a:spcBef>
              <a:spcAft>
                <a:spcPts val="0"/>
              </a:spcAft>
              <a:buClr>
                <a:schemeClr val="accent1"/>
              </a:buClr>
              <a:buSzPts val="5600"/>
              <a:buNone/>
              <a:defRPr sz="7466">
                <a:solidFill>
                  <a:schemeClr val="accent1"/>
                </a:solidFill>
              </a:defRPr>
            </a:lvl2pPr>
            <a:lvl3pPr lvl="2" algn="ctr" rtl="0">
              <a:spcBef>
                <a:spcPts val="0"/>
              </a:spcBef>
              <a:spcAft>
                <a:spcPts val="0"/>
              </a:spcAft>
              <a:buClr>
                <a:schemeClr val="accent1"/>
              </a:buClr>
              <a:buSzPts val="5600"/>
              <a:buNone/>
              <a:defRPr sz="7466">
                <a:solidFill>
                  <a:schemeClr val="accent1"/>
                </a:solidFill>
              </a:defRPr>
            </a:lvl3pPr>
            <a:lvl4pPr lvl="3" algn="ctr" rtl="0">
              <a:spcBef>
                <a:spcPts val="0"/>
              </a:spcBef>
              <a:spcAft>
                <a:spcPts val="0"/>
              </a:spcAft>
              <a:buClr>
                <a:schemeClr val="accent1"/>
              </a:buClr>
              <a:buSzPts val="5600"/>
              <a:buNone/>
              <a:defRPr sz="7466">
                <a:solidFill>
                  <a:schemeClr val="accent1"/>
                </a:solidFill>
              </a:defRPr>
            </a:lvl4pPr>
            <a:lvl5pPr lvl="4" algn="ctr" rtl="0">
              <a:spcBef>
                <a:spcPts val="0"/>
              </a:spcBef>
              <a:spcAft>
                <a:spcPts val="0"/>
              </a:spcAft>
              <a:buClr>
                <a:schemeClr val="accent1"/>
              </a:buClr>
              <a:buSzPts val="5600"/>
              <a:buNone/>
              <a:defRPr sz="7466">
                <a:solidFill>
                  <a:schemeClr val="accent1"/>
                </a:solidFill>
              </a:defRPr>
            </a:lvl5pPr>
            <a:lvl6pPr lvl="5" algn="ctr" rtl="0">
              <a:spcBef>
                <a:spcPts val="0"/>
              </a:spcBef>
              <a:spcAft>
                <a:spcPts val="0"/>
              </a:spcAft>
              <a:buClr>
                <a:schemeClr val="accent1"/>
              </a:buClr>
              <a:buSzPts val="5600"/>
              <a:buNone/>
              <a:defRPr sz="7466">
                <a:solidFill>
                  <a:schemeClr val="accent1"/>
                </a:solidFill>
              </a:defRPr>
            </a:lvl6pPr>
            <a:lvl7pPr lvl="6" algn="ctr" rtl="0">
              <a:spcBef>
                <a:spcPts val="0"/>
              </a:spcBef>
              <a:spcAft>
                <a:spcPts val="0"/>
              </a:spcAft>
              <a:buClr>
                <a:schemeClr val="accent1"/>
              </a:buClr>
              <a:buSzPts val="5600"/>
              <a:buNone/>
              <a:defRPr sz="7466">
                <a:solidFill>
                  <a:schemeClr val="accent1"/>
                </a:solidFill>
              </a:defRPr>
            </a:lvl7pPr>
            <a:lvl8pPr lvl="7" algn="ctr" rtl="0">
              <a:spcBef>
                <a:spcPts val="0"/>
              </a:spcBef>
              <a:spcAft>
                <a:spcPts val="0"/>
              </a:spcAft>
              <a:buClr>
                <a:schemeClr val="accent1"/>
              </a:buClr>
              <a:buSzPts val="5600"/>
              <a:buNone/>
              <a:defRPr sz="7466">
                <a:solidFill>
                  <a:schemeClr val="accent1"/>
                </a:solidFill>
              </a:defRPr>
            </a:lvl8pPr>
            <a:lvl9pPr lvl="8" algn="ctr" rtl="0">
              <a:spcBef>
                <a:spcPts val="0"/>
              </a:spcBef>
              <a:spcAft>
                <a:spcPts val="0"/>
              </a:spcAft>
              <a:buClr>
                <a:schemeClr val="accent1"/>
              </a:buClr>
              <a:buSzPts val="5600"/>
              <a:buNone/>
              <a:defRPr sz="7466">
                <a:solidFill>
                  <a:schemeClr val="accent1"/>
                </a:solidFill>
              </a:defRPr>
            </a:lvl9pPr>
          </a:lstStyle>
          <a:p>
            <a:r>
              <a:t>xx%</a:t>
            </a:r>
          </a:p>
        </p:txBody>
      </p:sp>
      <p:sp>
        <p:nvSpPr>
          <p:cNvPr id="209" name="Google Shape;209;p28"/>
          <p:cNvSpPr txBox="1">
            <a:spLocks noGrp="1"/>
          </p:cNvSpPr>
          <p:nvPr>
            <p:ph type="subTitle" idx="5"/>
          </p:nvPr>
        </p:nvSpPr>
        <p:spPr>
          <a:xfrm>
            <a:off x="8039100" y="5281176"/>
            <a:ext cx="3623600" cy="1364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600"/>
              <a:buNone/>
              <a:defRPr/>
            </a:lvl1pPr>
            <a:lvl2pPr lvl="1" algn="ctr" rtl="0">
              <a:spcBef>
                <a:spcPts val="2133"/>
              </a:spcBef>
              <a:spcAft>
                <a:spcPts val="0"/>
              </a:spcAft>
              <a:buClr>
                <a:schemeClr val="accent1"/>
              </a:buClr>
              <a:buSzPts val="1600"/>
              <a:buNone/>
              <a:defRPr sz="2133">
                <a:solidFill>
                  <a:schemeClr val="accent1"/>
                </a:solidFill>
              </a:defRPr>
            </a:lvl2pPr>
            <a:lvl3pPr lvl="2" algn="ctr" rtl="0">
              <a:spcBef>
                <a:spcPts val="0"/>
              </a:spcBef>
              <a:spcAft>
                <a:spcPts val="0"/>
              </a:spcAft>
              <a:buClr>
                <a:schemeClr val="accent1"/>
              </a:buClr>
              <a:buSzPts val="1600"/>
              <a:buNone/>
              <a:defRPr sz="2133">
                <a:solidFill>
                  <a:schemeClr val="accent1"/>
                </a:solidFill>
              </a:defRPr>
            </a:lvl3pPr>
            <a:lvl4pPr lvl="3" algn="ctr" rtl="0">
              <a:spcBef>
                <a:spcPts val="0"/>
              </a:spcBef>
              <a:spcAft>
                <a:spcPts val="0"/>
              </a:spcAft>
              <a:buClr>
                <a:schemeClr val="accent1"/>
              </a:buClr>
              <a:buSzPts val="1600"/>
              <a:buNone/>
              <a:defRPr sz="2133">
                <a:solidFill>
                  <a:schemeClr val="accent1"/>
                </a:solidFill>
              </a:defRPr>
            </a:lvl4pPr>
            <a:lvl5pPr lvl="4" algn="ctr" rtl="0">
              <a:spcBef>
                <a:spcPts val="0"/>
              </a:spcBef>
              <a:spcAft>
                <a:spcPts val="0"/>
              </a:spcAft>
              <a:buClr>
                <a:schemeClr val="accent1"/>
              </a:buClr>
              <a:buSzPts val="1600"/>
              <a:buNone/>
              <a:defRPr sz="2133">
                <a:solidFill>
                  <a:schemeClr val="accent1"/>
                </a:solidFill>
              </a:defRPr>
            </a:lvl5pPr>
            <a:lvl6pPr lvl="5" algn="ctr" rtl="0">
              <a:spcBef>
                <a:spcPts val="0"/>
              </a:spcBef>
              <a:spcAft>
                <a:spcPts val="0"/>
              </a:spcAft>
              <a:buClr>
                <a:schemeClr val="accent1"/>
              </a:buClr>
              <a:buSzPts val="1600"/>
              <a:buNone/>
              <a:defRPr sz="2133">
                <a:solidFill>
                  <a:schemeClr val="accent1"/>
                </a:solidFill>
              </a:defRPr>
            </a:lvl6pPr>
            <a:lvl7pPr lvl="6" algn="ctr" rtl="0">
              <a:spcBef>
                <a:spcPts val="0"/>
              </a:spcBef>
              <a:spcAft>
                <a:spcPts val="0"/>
              </a:spcAft>
              <a:buClr>
                <a:schemeClr val="accent1"/>
              </a:buClr>
              <a:buSzPts val="1600"/>
              <a:buNone/>
              <a:defRPr sz="2133">
                <a:solidFill>
                  <a:schemeClr val="accent1"/>
                </a:solidFill>
              </a:defRPr>
            </a:lvl7pPr>
            <a:lvl8pPr lvl="7" algn="ctr" rtl="0">
              <a:spcBef>
                <a:spcPts val="0"/>
              </a:spcBef>
              <a:spcAft>
                <a:spcPts val="0"/>
              </a:spcAft>
              <a:buClr>
                <a:schemeClr val="accent1"/>
              </a:buClr>
              <a:buSzPts val="1600"/>
              <a:buNone/>
              <a:defRPr sz="2133">
                <a:solidFill>
                  <a:schemeClr val="accent1"/>
                </a:solidFill>
              </a:defRPr>
            </a:lvl8pPr>
            <a:lvl9pPr lvl="8" algn="ctr" rtl="0">
              <a:spcBef>
                <a:spcPts val="0"/>
              </a:spcBef>
              <a:spcAft>
                <a:spcPts val="0"/>
              </a:spcAft>
              <a:buClr>
                <a:schemeClr val="accent1"/>
              </a:buClr>
              <a:buSzPts val="1600"/>
              <a:buNone/>
              <a:defRPr sz="2133">
                <a:solidFill>
                  <a:schemeClr val="accent1"/>
                </a:solidFill>
              </a:defRPr>
            </a:lvl9pPr>
          </a:lstStyle>
          <a:p>
            <a:r>
              <a:rPr lang="en-US"/>
              <a:t>Click to edit Master subtitle style</a:t>
            </a:r>
            <a:endParaRPr/>
          </a:p>
        </p:txBody>
      </p:sp>
      <p:pic>
        <p:nvPicPr>
          <p:cNvPr id="210" name="Google Shape;210;p28"/>
          <p:cNvPicPr preferRelativeResize="0"/>
          <p:nvPr/>
        </p:nvPicPr>
        <p:blipFill>
          <a:blip r:embed="rId2">
            <a:alphaModFix amt="89000"/>
          </a:blip>
          <a:stretch>
            <a:fillRect/>
          </a:stretch>
        </p:blipFill>
        <p:spPr>
          <a:xfrm rot="-1026075">
            <a:off x="1031614" y="3456370"/>
            <a:ext cx="2171436" cy="2123663"/>
          </a:xfrm>
          <a:prstGeom prst="rect">
            <a:avLst/>
          </a:prstGeom>
          <a:noFill/>
          <a:ln>
            <a:noFill/>
          </a:ln>
        </p:spPr>
      </p:pic>
      <p:pic>
        <p:nvPicPr>
          <p:cNvPr id="211" name="Google Shape;211;p28"/>
          <p:cNvPicPr preferRelativeResize="0"/>
          <p:nvPr/>
        </p:nvPicPr>
        <p:blipFill rotWithShape="1">
          <a:blip r:embed="rId3">
            <a:alphaModFix/>
          </a:blip>
          <a:srcRect t="48731"/>
          <a:stretch/>
        </p:blipFill>
        <p:spPr>
          <a:xfrm>
            <a:off x="6903910" y="0"/>
            <a:ext cx="3427300" cy="1764144"/>
          </a:xfrm>
          <a:prstGeom prst="rect">
            <a:avLst/>
          </a:prstGeom>
          <a:noFill/>
          <a:ln>
            <a:noFill/>
          </a:ln>
        </p:spPr>
      </p:pic>
      <p:pic>
        <p:nvPicPr>
          <p:cNvPr id="212" name="Google Shape;212;p28"/>
          <p:cNvPicPr preferRelativeResize="0"/>
          <p:nvPr/>
        </p:nvPicPr>
        <p:blipFill rotWithShape="1">
          <a:blip r:embed="rId4">
            <a:alphaModFix/>
          </a:blip>
          <a:srcRect t="25451" r="10257"/>
          <a:stretch/>
        </p:blipFill>
        <p:spPr>
          <a:xfrm>
            <a:off x="9177876" y="3"/>
            <a:ext cx="3014125" cy="2557229"/>
          </a:xfrm>
          <a:prstGeom prst="rect">
            <a:avLst/>
          </a:prstGeom>
          <a:noFill/>
          <a:ln>
            <a:noFill/>
          </a:ln>
        </p:spPr>
      </p:pic>
      <p:pic>
        <p:nvPicPr>
          <p:cNvPr id="213" name="Google Shape;213;p28"/>
          <p:cNvPicPr preferRelativeResize="0"/>
          <p:nvPr/>
        </p:nvPicPr>
        <p:blipFill rotWithShape="1">
          <a:blip r:embed="rId5">
            <a:alphaModFix/>
          </a:blip>
          <a:srcRect b="40366"/>
          <a:stretch/>
        </p:blipFill>
        <p:spPr>
          <a:xfrm>
            <a:off x="2383167" y="4737967"/>
            <a:ext cx="3906600" cy="2120032"/>
          </a:xfrm>
          <a:prstGeom prst="rect">
            <a:avLst/>
          </a:prstGeom>
          <a:noFill/>
          <a:ln>
            <a:noFill/>
          </a:ln>
        </p:spPr>
      </p:pic>
      <p:sp>
        <p:nvSpPr>
          <p:cNvPr id="2" name="Slide Number Placeholder 6">
            <a:extLst>
              <a:ext uri="{FF2B5EF4-FFF2-40B4-BE49-F238E27FC236}">
                <a16:creationId xmlns:a16="http://schemas.microsoft.com/office/drawing/2014/main" id="{04E4DC9E-78E8-7504-D369-D17DA2B38D00}"/>
              </a:ext>
            </a:extLst>
          </p:cNvPr>
          <p:cNvSpPr>
            <a:spLocks noGrp="1"/>
          </p:cNvSpPr>
          <p:nvPr>
            <p:ph type="sldNum" sz="quarter" idx="12"/>
          </p:nvPr>
        </p:nvSpPr>
        <p:spPr>
          <a:xfrm>
            <a:off x="11025187" y="6253838"/>
            <a:ext cx="2743200" cy="365125"/>
          </a:xfrm>
          <a:prstGeom prst="rect">
            <a:avLst/>
          </a:prstGeom>
        </p:spPr>
        <p:txBody>
          <a:bodyPr/>
          <a:lstStyle>
            <a:lvl1pPr>
              <a:defRPr>
                <a:solidFill>
                  <a:schemeClr val="accent1">
                    <a:lumMod val="75000"/>
                    <a:lumOff val="25000"/>
                  </a:schemeClr>
                </a:solidFill>
              </a:defRPr>
            </a:lvl1pPr>
          </a:lstStyle>
          <a:p>
            <a:fld id="{F405B38B-2E0A-46BC-9392-E70CB3DE098D}" type="slidenum">
              <a:rPr lang="en-US" smtClean="0"/>
              <a:t>‹#›</a:t>
            </a:fld>
            <a:endParaRPr lang="en-US"/>
          </a:p>
        </p:txBody>
      </p:sp>
    </p:spTree>
    <p:extLst>
      <p:ext uri="{BB962C8B-B14F-4D97-AF65-F5344CB8AC3E}">
        <p14:creationId xmlns:p14="http://schemas.microsoft.com/office/powerpoint/2010/main" val="171684630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two columns 1">
  <p:cSld name="Title and two columns 1">
    <p:spTree>
      <p:nvGrpSpPr>
        <p:cNvPr id="1" name="Shape 214"/>
        <p:cNvGrpSpPr/>
        <p:nvPr/>
      </p:nvGrpSpPr>
      <p:grpSpPr>
        <a:xfrm>
          <a:off x="0" y="0"/>
          <a:ext cx="0" cy="0"/>
          <a:chOff x="0" y="0"/>
          <a:chExt cx="0" cy="0"/>
        </a:xfrm>
      </p:grpSpPr>
      <p:sp>
        <p:nvSpPr>
          <p:cNvPr id="215" name="Google Shape;215;p29"/>
          <p:cNvSpPr txBox="1">
            <a:spLocks noGrp="1"/>
          </p:cNvSpPr>
          <p:nvPr>
            <p:ph type="subTitle" idx="1"/>
          </p:nvPr>
        </p:nvSpPr>
        <p:spPr>
          <a:xfrm>
            <a:off x="7841692" y="3545840"/>
            <a:ext cx="2188800" cy="670400"/>
          </a:xfrm>
          <a:prstGeom prst="rect">
            <a:avLst/>
          </a:prstGeom>
          <a:noFill/>
        </p:spPr>
        <p:txBody>
          <a:bodyPr spcFirstLastPara="1" wrap="square" lIns="91425" tIns="91425" rIns="91425" bIns="91425" anchor="t" anchorCtr="0">
            <a:noAutofit/>
          </a:bodyPr>
          <a:lstStyle>
            <a:lvl1pPr lvl="0" algn="r" rtl="0">
              <a:spcBef>
                <a:spcPts val="0"/>
              </a:spcBef>
              <a:spcAft>
                <a:spcPts val="0"/>
              </a:spcAft>
              <a:buNone/>
              <a:defRPr sz="2400">
                <a:solidFill>
                  <a:schemeClr val="accent1"/>
                </a:solidFill>
                <a:latin typeface="Oswald"/>
                <a:ea typeface="Oswald"/>
                <a:cs typeface="Oswald"/>
                <a:sym typeface="Oswald"/>
              </a:defRPr>
            </a:lvl1pPr>
            <a:lvl2pPr lvl="1" algn="r" rtl="0">
              <a:spcBef>
                <a:spcPts val="2133"/>
              </a:spcBef>
              <a:spcAft>
                <a:spcPts val="0"/>
              </a:spcAft>
              <a:buNone/>
              <a:defRPr sz="2400">
                <a:solidFill>
                  <a:schemeClr val="accent1"/>
                </a:solidFill>
                <a:latin typeface="Oswald"/>
                <a:ea typeface="Oswald"/>
                <a:cs typeface="Oswald"/>
                <a:sym typeface="Oswald"/>
              </a:defRPr>
            </a:lvl2pPr>
            <a:lvl3pPr lvl="2" algn="r" rtl="0">
              <a:spcBef>
                <a:spcPts val="2133"/>
              </a:spcBef>
              <a:spcAft>
                <a:spcPts val="0"/>
              </a:spcAft>
              <a:buNone/>
              <a:defRPr sz="2400">
                <a:solidFill>
                  <a:schemeClr val="accent1"/>
                </a:solidFill>
                <a:latin typeface="Oswald"/>
                <a:ea typeface="Oswald"/>
                <a:cs typeface="Oswald"/>
                <a:sym typeface="Oswald"/>
              </a:defRPr>
            </a:lvl3pPr>
            <a:lvl4pPr lvl="3" algn="r" rtl="0">
              <a:spcBef>
                <a:spcPts val="2133"/>
              </a:spcBef>
              <a:spcAft>
                <a:spcPts val="0"/>
              </a:spcAft>
              <a:buNone/>
              <a:defRPr sz="2400">
                <a:solidFill>
                  <a:schemeClr val="accent1"/>
                </a:solidFill>
                <a:latin typeface="Oswald"/>
                <a:ea typeface="Oswald"/>
                <a:cs typeface="Oswald"/>
                <a:sym typeface="Oswald"/>
              </a:defRPr>
            </a:lvl4pPr>
            <a:lvl5pPr lvl="4" algn="r" rtl="0">
              <a:spcBef>
                <a:spcPts val="2133"/>
              </a:spcBef>
              <a:spcAft>
                <a:spcPts val="0"/>
              </a:spcAft>
              <a:buNone/>
              <a:defRPr sz="2400">
                <a:solidFill>
                  <a:schemeClr val="accent1"/>
                </a:solidFill>
                <a:latin typeface="Oswald"/>
                <a:ea typeface="Oswald"/>
                <a:cs typeface="Oswald"/>
                <a:sym typeface="Oswald"/>
              </a:defRPr>
            </a:lvl5pPr>
            <a:lvl6pPr lvl="5" algn="r" rtl="0">
              <a:spcBef>
                <a:spcPts val="2133"/>
              </a:spcBef>
              <a:spcAft>
                <a:spcPts val="0"/>
              </a:spcAft>
              <a:buNone/>
              <a:defRPr sz="2400">
                <a:solidFill>
                  <a:schemeClr val="accent1"/>
                </a:solidFill>
                <a:latin typeface="Oswald"/>
                <a:ea typeface="Oswald"/>
                <a:cs typeface="Oswald"/>
                <a:sym typeface="Oswald"/>
              </a:defRPr>
            </a:lvl6pPr>
            <a:lvl7pPr lvl="6" algn="r" rtl="0">
              <a:spcBef>
                <a:spcPts val="2133"/>
              </a:spcBef>
              <a:spcAft>
                <a:spcPts val="0"/>
              </a:spcAft>
              <a:buNone/>
              <a:defRPr sz="2400">
                <a:solidFill>
                  <a:schemeClr val="accent1"/>
                </a:solidFill>
                <a:latin typeface="Oswald"/>
                <a:ea typeface="Oswald"/>
                <a:cs typeface="Oswald"/>
                <a:sym typeface="Oswald"/>
              </a:defRPr>
            </a:lvl7pPr>
            <a:lvl8pPr lvl="7" algn="r" rtl="0">
              <a:spcBef>
                <a:spcPts val="2133"/>
              </a:spcBef>
              <a:spcAft>
                <a:spcPts val="0"/>
              </a:spcAft>
              <a:buNone/>
              <a:defRPr sz="2400">
                <a:solidFill>
                  <a:schemeClr val="accent1"/>
                </a:solidFill>
                <a:latin typeface="Oswald"/>
                <a:ea typeface="Oswald"/>
                <a:cs typeface="Oswald"/>
                <a:sym typeface="Oswald"/>
              </a:defRPr>
            </a:lvl8pPr>
            <a:lvl9pPr lvl="8" algn="r" rtl="0">
              <a:spcBef>
                <a:spcPts val="2133"/>
              </a:spcBef>
              <a:spcAft>
                <a:spcPts val="2133"/>
              </a:spcAft>
              <a:buNone/>
              <a:defRPr sz="2400">
                <a:solidFill>
                  <a:schemeClr val="accent1"/>
                </a:solidFill>
                <a:latin typeface="Oswald"/>
                <a:ea typeface="Oswald"/>
                <a:cs typeface="Oswald"/>
                <a:sym typeface="Oswald"/>
              </a:defRPr>
            </a:lvl9pPr>
          </a:lstStyle>
          <a:p>
            <a:r>
              <a:rPr lang="en-US"/>
              <a:t>Click to edit Master subtitle style</a:t>
            </a:r>
            <a:endParaRPr/>
          </a:p>
        </p:txBody>
      </p:sp>
      <p:sp>
        <p:nvSpPr>
          <p:cNvPr id="216" name="Google Shape;216;p29"/>
          <p:cNvSpPr txBox="1">
            <a:spLocks noGrp="1"/>
          </p:cNvSpPr>
          <p:nvPr>
            <p:ph type="subTitle" idx="2"/>
          </p:nvPr>
        </p:nvSpPr>
        <p:spPr>
          <a:xfrm>
            <a:off x="6768472" y="4527095"/>
            <a:ext cx="3262000" cy="1170400"/>
          </a:xfrm>
          <a:prstGeom prst="rect">
            <a:avLst/>
          </a:prstGeom>
          <a:noFill/>
        </p:spPr>
        <p:txBody>
          <a:bodyPr spcFirstLastPara="1" wrap="square" lIns="91425" tIns="91425" rIns="91425" bIns="91425" anchor="t" anchorCtr="0">
            <a:noAutofit/>
          </a:bodyPr>
          <a:lstStyle>
            <a:lvl1pPr lvl="0" algn="r" rtl="0">
              <a:spcBef>
                <a:spcPts val="0"/>
              </a:spcBef>
              <a:spcAft>
                <a:spcPts val="0"/>
              </a:spcAft>
              <a:buNone/>
              <a:defRPr/>
            </a:lvl1pPr>
            <a:lvl2pPr lvl="1" algn="r" rtl="0">
              <a:spcBef>
                <a:spcPts val="2133"/>
              </a:spcBef>
              <a:spcAft>
                <a:spcPts val="0"/>
              </a:spcAft>
              <a:buNone/>
              <a:defRPr/>
            </a:lvl2pPr>
            <a:lvl3pPr lvl="2" algn="r" rtl="0">
              <a:spcBef>
                <a:spcPts val="2133"/>
              </a:spcBef>
              <a:spcAft>
                <a:spcPts val="0"/>
              </a:spcAft>
              <a:buNone/>
              <a:defRPr/>
            </a:lvl3pPr>
            <a:lvl4pPr lvl="3" algn="r" rtl="0">
              <a:spcBef>
                <a:spcPts val="2133"/>
              </a:spcBef>
              <a:spcAft>
                <a:spcPts val="0"/>
              </a:spcAft>
              <a:buNone/>
              <a:defRPr/>
            </a:lvl4pPr>
            <a:lvl5pPr lvl="4" algn="r" rtl="0">
              <a:spcBef>
                <a:spcPts val="2133"/>
              </a:spcBef>
              <a:spcAft>
                <a:spcPts val="0"/>
              </a:spcAft>
              <a:buNone/>
              <a:defRPr/>
            </a:lvl5pPr>
            <a:lvl6pPr lvl="5" algn="r" rtl="0">
              <a:spcBef>
                <a:spcPts val="2133"/>
              </a:spcBef>
              <a:spcAft>
                <a:spcPts val="0"/>
              </a:spcAft>
              <a:buNone/>
              <a:defRPr/>
            </a:lvl6pPr>
            <a:lvl7pPr lvl="6" algn="r" rtl="0">
              <a:spcBef>
                <a:spcPts val="2133"/>
              </a:spcBef>
              <a:spcAft>
                <a:spcPts val="0"/>
              </a:spcAft>
              <a:buNone/>
              <a:defRPr/>
            </a:lvl7pPr>
            <a:lvl8pPr lvl="7" algn="r" rtl="0">
              <a:spcBef>
                <a:spcPts val="2133"/>
              </a:spcBef>
              <a:spcAft>
                <a:spcPts val="0"/>
              </a:spcAft>
              <a:buNone/>
              <a:defRPr/>
            </a:lvl8pPr>
            <a:lvl9pPr lvl="8" algn="r" rtl="0">
              <a:spcBef>
                <a:spcPts val="2133"/>
              </a:spcBef>
              <a:spcAft>
                <a:spcPts val="2133"/>
              </a:spcAft>
              <a:buNone/>
              <a:defRPr/>
            </a:lvl9pPr>
          </a:lstStyle>
          <a:p>
            <a:r>
              <a:rPr lang="en-US"/>
              <a:t>Click to edit Master subtitle style</a:t>
            </a:r>
            <a:endParaRPr/>
          </a:p>
        </p:txBody>
      </p:sp>
      <p:sp>
        <p:nvSpPr>
          <p:cNvPr id="217" name="Google Shape;217;p29"/>
          <p:cNvSpPr txBox="1">
            <a:spLocks noGrp="1"/>
          </p:cNvSpPr>
          <p:nvPr>
            <p:ph type="subTitle" idx="3"/>
          </p:nvPr>
        </p:nvSpPr>
        <p:spPr>
          <a:xfrm>
            <a:off x="3234759" y="3540507"/>
            <a:ext cx="2188800" cy="670400"/>
          </a:xfrm>
          <a:prstGeom prst="rect">
            <a:avLst/>
          </a:prstGeom>
          <a:noFill/>
        </p:spPr>
        <p:txBody>
          <a:bodyPr spcFirstLastPara="1" wrap="square" lIns="91425" tIns="91425" rIns="91425" bIns="91425" anchor="t" anchorCtr="0">
            <a:noAutofit/>
          </a:bodyPr>
          <a:lstStyle>
            <a:lvl1pPr lvl="0" algn="r" rtl="0">
              <a:spcBef>
                <a:spcPts val="0"/>
              </a:spcBef>
              <a:spcAft>
                <a:spcPts val="0"/>
              </a:spcAft>
              <a:buNone/>
              <a:defRPr sz="2400">
                <a:solidFill>
                  <a:schemeClr val="accent1"/>
                </a:solidFill>
                <a:latin typeface="Oswald"/>
                <a:ea typeface="Oswald"/>
                <a:cs typeface="Oswald"/>
                <a:sym typeface="Oswald"/>
              </a:defRPr>
            </a:lvl1pPr>
            <a:lvl2pPr lvl="1" algn="r" rtl="0">
              <a:spcBef>
                <a:spcPts val="0"/>
              </a:spcBef>
              <a:spcAft>
                <a:spcPts val="0"/>
              </a:spcAft>
              <a:buNone/>
              <a:defRPr sz="2400">
                <a:solidFill>
                  <a:schemeClr val="accent1"/>
                </a:solidFill>
                <a:latin typeface="Oswald"/>
                <a:ea typeface="Oswald"/>
                <a:cs typeface="Oswald"/>
                <a:sym typeface="Oswald"/>
              </a:defRPr>
            </a:lvl2pPr>
            <a:lvl3pPr lvl="2" algn="r" rtl="0">
              <a:spcBef>
                <a:spcPts val="0"/>
              </a:spcBef>
              <a:spcAft>
                <a:spcPts val="0"/>
              </a:spcAft>
              <a:buNone/>
              <a:defRPr sz="2400">
                <a:solidFill>
                  <a:schemeClr val="accent1"/>
                </a:solidFill>
                <a:latin typeface="Oswald"/>
                <a:ea typeface="Oswald"/>
                <a:cs typeface="Oswald"/>
                <a:sym typeface="Oswald"/>
              </a:defRPr>
            </a:lvl3pPr>
            <a:lvl4pPr lvl="3" algn="r" rtl="0">
              <a:spcBef>
                <a:spcPts val="0"/>
              </a:spcBef>
              <a:spcAft>
                <a:spcPts val="0"/>
              </a:spcAft>
              <a:buNone/>
              <a:defRPr sz="2400">
                <a:solidFill>
                  <a:schemeClr val="accent1"/>
                </a:solidFill>
                <a:latin typeface="Oswald"/>
                <a:ea typeface="Oswald"/>
                <a:cs typeface="Oswald"/>
                <a:sym typeface="Oswald"/>
              </a:defRPr>
            </a:lvl4pPr>
            <a:lvl5pPr lvl="4" algn="r" rtl="0">
              <a:spcBef>
                <a:spcPts val="0"/>
              </a:spcBef>
              <a:spcAft>
                <a:spcPts val="0"/>
              </a:spcAft>
              <a:buNone/>
              <a:defRPr sz="2400">
                <a:solidFill>
                  <a:schemeClr val="accent1"/>
                </a:solidFill>
                <a:latin typeface="Oswald"/>
                <a:ea typeface="Oswald"/>
                <a:cs typeface="Oswald"/>
                <a:sym typeface="Oswald"/>
              </a:defRPr>
            </a:lvl5pPr>
            <a:lvl6pPr lvl="5" algn="r" rtl="0">
              <a:spcBef>
                <a:spcPts val="0"/>
              </a:spcBef>
              <a:spcAft>
                <a:spcPts val="0"/>
              </a:spcAft>
              <a:buNone/>
              <a:defRPr sz="2400">
                <a:solidFill>
                  <a:schemeClr val="accent1"/>
                </a:solidFill>
                <a:latin typeface="Oswald"/>
                <a:ea typeface="Oswald"/>
                <a:cs typeface="Oswald"/>
                <a:sym typeface="Oswald"/>
              </a:defRPr>
            </a:lvl6pPr>
            <a:lvl7pPr lvl="6" algn="r" rtl="0">
              <a:spcBef>
                <a:spcPts val="0"/>
              </a:spcBef>
              <a:spcAft>
                <a:spcPts val="0"/>
              </a:spcAft>
              <a:buNone/>
              <a:defRPr sz="2400">
                <a:solidFill>
                  <a:schemeClr val="accent1"/>
                </a:solidFill>
                <a:latin typeface="Oswald"/>
                <a:ea typeface="Oswald"/>
                <a:cs typeface="Oswald"/>
                <a:sym typeface="Oswald"/>
              </a:defRPr>
            </a:lvl7pPr>
            <a:lvl8pPr lvl="7" algn="r" rtl="0">
              <a:spcBef>
                <a:spcPts val="0"/>
              </a:spcBef>
              <a:spcAft>
                <a:spcPts val="0"/>
              </a:spcAft>
              <a:buNone/>
              <a:defRPr sz="2400">
                <a:solidFill>
                  <a:schemeClr val="accent1"/>
                </a:solidFill>
                <a:latin typeface="Oswald"/>
                <a:ea typeface="Oswald"/>
                <a:cs typeface="Oswald"/>
                <a:sym typeface="Oswald"/>
              </a:defRPr>
            </a:lvl8pPr>
            <a:lvl9pPr lvl="8" algn="r" rtl="0">
              <a:spcBef>
                <a:spcPts val="0"/>
              </a:spcBef>
              <a:spcAft>
                <a:spcPts val="0"/>
              </a:spcAft>
              <a:buNone/>
              <a:defRPr sz="2400">
                <a:solidFill>
                  <a:schemeClr val="accent1"/>
                </a:solidFill>
                <a:latin typeface="Oswald"/>
                <a:ea typeface="Oswald"/>
                <a:cs typeface="Oswald"/>
                <a:sym typeface="Oswald"/>
              </a:defRPr>
            </a:lvl9pPr>
          </a:lstStyle>
          <a:p>
            <a:r>
              <a:rPr lang="en-US"/>
              <a:t>Click to edit Master subtitle style</a:t>
            </a:r>
            <a:endParaRPr/>
          </a:p>
        </p:txBody>
      </p:sp>
      <p:sp>
        <p:nvSpPr>
          <p:cNvPr id="218" name="Google Shape;218;p29"/>
          <p:cNvSpPr txBox="1">
            <a:spLocks noGrp="1"/>
          </p:cNvSpPr>
          <p:nvPr>
            <p:ph type="subTitle" idx="4"/>
          </p:nvPr>
        </p:nvSpPr>
        <p:spPr>
          <a:xfrm>
            <a:off x="2161508" y="4527095"/>
            <a:ext cx="3262000" cy="1170400"/>
          </a:xfrm>
          <a:prstGeom prst="rect">
            <a:avLst/>
          </a:prstGeom>
          <a:noFill/>
        </p:spPr>
        <p:txBody>
          <a:bodyPr spcFirstLastPara="1" wrap="square" lIns="91425" tIns="91425" rIns="91425" bIns="91425" anchor="t" anchorCtr="0">
            <a:noAutofit/>
          </a:bodyPr>
          <a:lstStyle>
            <a:lvl1pPr lvl="0" algn="just" rtl="0">
              <a:spcBef>
                <a:spcPts val="0"/>
              </a:spcBef>
              <a:spcAft>
                <a:spcPts val="0"/>
              </a:spcAft>
              <a:buNone/>
              <a:defRPr/>
            </a:lvl1pPr>
            <a:lvl2pPr lvl="1" algn="just" rtl="0">
              <a:spcBef>
                <a:spcPts val="2133"/>
              </a:spcBef>
              <a:spcAft>
                <a:spcPts val="0"/>
              </a:spcAft>
              <a:buNone/>
              <a:defRPr/>
            </a:lvl2pPr>
            <a:lvl3pPr lvl="2" algn="just" rtl="0">
              <a:spcBef>
                <a:spcPts val="2133"/>
              </a:spcBef>
              <a:spcAft>
                <a:spcPts val="0"/>
              </a:spcAft>
              <a:buNone/>
              <a:defRPr/>
            </a:lvl3pPr>
            <a:lvl4pPr lvl="3" algn="just" rtl="0">
              <a:spcBef>
                <a:spcPts val="2133"/>
              </a:spcBef>
              <a:spcAft>
                <a:spcPts val="0"/>
              </a:spcAft>
              <a:buNone/>
              <a:defRPr/>
            </a:lvl4pPr>
            <a:lvl5pPr lvl="4" algn="just" rtl="0">
              <a:spcBef>
                <a:spcPts val="2133"/>
              </a:spcBef>
              <a:spcAft>
                <a:spcPts val="0"/>
              </a:spcAft>
              <a:buNone/>
              <a:defRPr/>
            </a:lvl5pPr>
            <a:lvl6pPr lvl="5" algn="just" rtl="0">
              <a:spcBef>
                <a:spcPts val="2133"/>
              </a:spcBef>
              <a:spcAft>
                <a:spcPts val="0"/>
              </a:spcAft>
              <a:buNone/>
              <a:defRPr/>
            </a:lvl6pPr>
            <a:lvl7pPr lvl="6" algn="just" rtl="0">
              <a:spcBef>
                <a:spcPts val="2133"/>
              </a:spcBef>
              <a:spcAft>
                <a:spcPts val="0"/>
              </a:spcAft>
              <a:buNone/>
              <a:defRPr/>
            </a:lvl7pPr>
            <a:lvl8pPr lvl="7" algn="just" rtl="0">
              <a:spcBef>
                <a:spcPts val="2133"/>
              </a:spcBef>
              <a:spcAft>
                <a:spcPts val="0"/>
              </a:spcAft>
              <a:buNone/>
              <a:defRPr/>
            </a:lvl8pPr>
            <a:lvl9pPr lvl="8" algn="just" rtl="0">
              <a:spcBef>
                <a:spcPts val="2133"/>
              </a:spcBef>
              <a:spcAft>
                <a:spcPts val="2133"/>
              </a:spcAft>
              <a:buNone/>
              <a:defRPr/>
            </a:lvl9pPr>
          </a:lstStyle>
          <a:p>
            <a:r>
              <a:rPr lang="en-US"/>
              <a:t>Click to edit Master subtitle style</a:t>
            </a:r>
            <a:endParaRPr/>
          </a:p>
        </p:txBody>
      </p:sp>
      <p:sp>
        <p:nvSpPr>
          <p:cNvPr id="219" name="Google Shape;219;p29"/>
          <p:cNvSpPr txBox="1">
            <a:spLocks noGrp="1"/>
          </p:cNvSpPr>
          <p:nvPr>
            <p:ph type="title"/>
          </p:nvPr>
        </p:nvSpPr>
        <p:spPr>
          <a:xfrm>
            <a:off x="950967" y="719333"/>
            <a:ext cx="10290000" cy="7560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1"/>
              </a:buClr>
              <a:buSzPts val="3500"/>
              <a:buNone/>
              <a:defRPr sz="4667">
                <a:solidFill>
                  <a:schemeClr val="accent1"/>
                </a:solidFill>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r>
              <a:rPr lang="en-US"/>
              <a:t>Click to edit Master title style</a:t>
            </a:r>
            <a:endParaRPr/>
          </a:p>
        </p:txBody>
      </p:sp>
      <p:pic>
        <p:nvPicPr>
          <p:cNvPr id="220" name="Google Shape;220;p29"/>
          <p:cNvPicPr preferRelativeResize="0"/>
          <p:nvPr/>
        </p:nvPicPr>
        <p:blipFill rotWithShape="1">
          <a:blip r:embed="rId2">
            <a:alphaModFix/>
          </a:blip>
          <a:srcRect t="46632" r="56963"/>
          <a:stretch/>
        </p:blipFill>
        <p:spPr>
          <a:xfrm>
            <a:off x="9651934" y="2"/>
            <a:ext cx="2540065" cy="2866268"/>
          </a:xfrm>
          <a:prstGeom prst="rect">
            <a:avLst/>
          </a:prstGeom>
          <a:noFill/>
          <a:ln>
            <a:noFill/>
          </a:ln>
        </p:spPr>
      </p:pic>
      <p:pic>
        <p:nvPicPr>
          <p:cNvPr id="221" name="Google Shape;221;p29"/>
          <p:cNvPicPr preferRelativeResize="0"/>
          <p:nvPr/>
        </p:nvPicPr>
        <p:blipFill rotWithShape="1">
          <a:blip r:embed="rId3">
            <a:alphaModFix/>
          </a:blip>
          <a:srcRect l="43217" b="18626"/>
          <a:stretch/>
        </p:blipFill>
        <p:spPr>
          <a:xfrm>
            <a:off x="0" y="3684167"/>
            <a:ext cx="2468200" cy="3173832"/>
          </a:xfrm>
          <a:prstGeom prst="rect">
            <a:avLst/>
          </a:prstGeom>
          <a:noFill/>
          <a:ln>
            <a:noFill/>
          </a:ln>
        </p:spPr>
      </p:pic>
      <p:sp>
        <p:nvSpPr>
          <p:cNvPr id="2" name="Slide Number Placeholder 6">
            <a:extLst>
              <a:ext uri="{FF2B5EF4-FFF2-40B4-BE49-F238E27FC236}">
                <a16:creationId xmlns:a16="http://schemas.microsoft.com/office/drawing/2014/main" id="{E1F6D6C8-5886-FBAD-E7EC-BFE7F285FFE3}"/>
              </a:ext>
            </a:extLst>
          </p:cNvPr>
          <p:cNvSpPr>
            <a:spLocks noGrp="1"/>
          </p:cNvSpPr>
          <p:nvPr>
            <p:ph type="sldNum" sz="quarter" idx="12"/>
          </p:nvPr>
        </p:nvSpPr>
        <p:spPr>
          <a:xfrm>
            <a:off x="11025187" y="6253838"/>
            <a:ext cx="2743200" cy="365125"/>
          </a:xfrm>
          <a:prstGeom prst="rect">
            <a:avLst/>
          </a:prstGeom>
        </p:spPr>
        <p:txBody>
          <a:bodyPr/>
          <a:lstStyle>
            <a:lvl1pPr>
              <a:defRPr>
                <a:solidFill>
                  <a:schemeClr val="accent1">
                    <a:lumMod val="75000"/>
                    <a:lumOff val="25000"/>
                  </a:schemeClr>
                </a:solidFill>
              </a:defRPr>
            </a:lvl1pPr>
          </a:lstStyle>
          <a:p>
            <a:fld id="{F405B38B-2E0A-46BC-9392-E70CB3DE098D}" type="slidenum">
              <a:rPr lang="en-US" smtClean="0"/>
              <a:t>‹#›</a:t>
            </a:fld>
            <a:endParaRPr lang="en-US"/>
          </a:p>
        </p:txBody>
      </p:sp>
    </p:spTree>
    <p:extLst>
      <p:ext uri="{BB962C8B-B14F-4D97-AF65-F5344CB8AC3E}">
        <p14:creationId xmlns:p14="http://schemas.microsoft.com/office/powerpoint/2010/main" val="358355304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two columns 2">
  <p:cSld name="Title and two columns 2">
    <p:spTree>
      <p:nvGrpSpPr>
        <p:cNvPr id="1" name="Shape 222"/>
        <p:cNvGrpSpPr/>
        <p:nvPr/>
      </p:nvGrpSpPr>
      <p:grpSpPr>
        <a:xfrm>
          <a:off x="0" y="0"/>
          <a:ext cx="0" cy="0"/>
          <a:chOff x="0" y="0"/>
          <a:chExt cx="0" cy="0"/>
        </a:xfrm>
      </p:grpSpPr>
      <p:sp>
        <p:nvSpPr>
          <p:cNvPr id="223" name="Google Shape;223;p30"/>
          <p:cNvSpPr txBox="1">
            <a:spLocks noGrp="1"/>
          </p:cNvSpPr>
          <p:nvPr>
            <p:ph type="subTitle" idx="1"/>
          </p:nvPr>
        </p:nvSpPr>
        <p:spPr>
          <a:xfrm>
            <a:off x="8400499" y="4053840"/>
            <a:ext cx="2188800" cy="6704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None/>
              <a:defRPr sz="2400">
                <a:solidFill>
                  <a:schemeClr val="accent1"/>
                </a:solidFill>
                <a:latin typeface="Oswald"/>
                <a:ea typeface="Oswald"/>
                <a:cs typeface="Oswald"/>
                <a:sym typeface="Oswald"/>
              </a:defRPr>
            </a:lvl1pPr>
            <a:lvl2pPr lvl="1" algn="r" rtl="0">
              <a:spcBef>
                <a:spcPts val="0"/>
              </a:spcBef>
              <a:spcAft>
                <a:spcPts val="0"/>
              </a:spcAft>
              <a:buNone/>
              <a:defRPr sz="2400">
                <a:solidFill>
                  <a:schemeClr val="accent1"/>
                </a:solidFill>
                <a:latin typeface="Oswald"/>
                <a:ea typeface="Oswald"/>
                <a:cs typeface="Oswald"/>
                <a:sym typeface="Oswald"/>
              </a:defRPr>
            </a:lvl2pPr>
            <a:lvl3pPr lvl="2" algn="r" rtl="0">
              <a:spcBef>
                <a:spcPts val="0"/>
              </a:spcBef>
              <a:spcAft>
                <a:spcPts val="0"/>
              </a:spcAft>
              <a:buNone/>
              <a:defRPr sz="2400">
                <a:solidFill>
                  <a:schemeClr val="accent1"/>
                </a:solidFill>
                <a:latin typeface="Oswald"/>
                <a:ea typeface="Oswald"/>
                <a:cs typeface="Oswald"/>
                <a:sym typeface="Oswald"/>
              </a:defRPr>
            </a:lvl3pPr>
            <a:lvl4pPr lvl="3" algn="r" rtl="0">
              <a:spcBef>
                <a:spcPts val="0"/>
              </a:spcBef>
              <a:spcAft>
                <a:spcPts val="0"/>
              </a:spcAft>
              <a:buNone/>
              <a:defRPr sz="2400">
                <a:solidFill>
                  <a:schemeClr val="accent1"/>
                </a:solidFill>
                <a:latin typeface="Oswald"/>
                <a:ea typeface="Oswald"/>
                <a:cs typeface="Oswald"/>
                <a:sym typeface="Oswald"/>
              </a:defRPr>
            </a:lvl4pPr>
            <a:lvl5pPr lvl="4" algn="r" rtl="0">
              <a:spcBef>
                <a:spcPts val="0"/>
              </a:spcBef>
              <a:spcAft>
                <a:spcPts val="0"/>
              </a:spcAft>
              <a:buNone/>
              <a:defRPr sz="2400">
                <a:solidFill>
                  <a:schemeClr val="accent1"/>
                </a:solidFill>
                <a:latin typeface="Oswald"/>
                <a:ea typeface="Oswald"/>
                <a:cs typeface="Oswald"/>
                <a:sym typeface="Oswald"/>
              </a:defRPr>
            </a:lvl5pPr>
            <a:lvl6pPr lvl="5" algn="r" rtl="0">
              <a:spcBef>
                <a:spcPts val="0"/>
              </a:spcBef>
              <a:spcAft>
                <a:spcPts val="0"/>
              </a:spcAft>
              <a:buNone/>
              <a:defRPr sz="2400">
                <a:solidFill>
                  <a:schemeClr val="accent1"/>
                </a:solidFill>
                <a:latin typeface="Oswald"/>
                <a:ea typeface="Oswald"/>
                <a:cs typeface="Oswald"/>
                <a:sym typeface="Oswald"/>
              </a:defRPr>
            </a:lvl6pPr>
            <a:lvl7pPr lvl="6" algn="r" rtl="0">
              <a:spcBef>
                <a:spcPts val="0"/>
              </a:spcBef>
              <a:spcAft>
                <a:spcPts val="0"/>
              </a:spcAft>
              <a:buNone/>
              <a:defRPr sz="2400">
                <a:solidFill>
                  <a:schemeClr val="accent1"/>
                </a:solidFill>
                <a:latin typeface="Oswald"/>
                <a:ea typeface="Oswald"/>
                <a:cs typeface="Oswald"/>
                <a:sym typeface="Oswald"/>
              </a:defRPr>
            </a:lvl7pPr>
            <a:lvl8pPr lvl="7" algn="r" rtl="0">
              <a:spcBef>
                <a:spcPts val="0"/>
              </a:spcBef>
              <a:spcAft>
                <a:spcPts val="0"/>
              </a:spcAft>
              <a:buNone/>
              <a:defRPr sz="2400">
                <a:solidFill>
                  <a:schemeClr val="accent1"/>
                </a:solidFill>
                <a:latin typeface="Oswald"/>
                <a:ea typeface="Oswald"/>
                <a:cs typeface="Oswald"/>
                <a:sym typeface="Oswald"/>
              </a:defRPr>
            </a:lvl8pPr>
            <a:lvl9pPr lvl="8" algn="r" rtl="0">
              <a:spcBef>
                <a:spcPts val="0"/>
              </a:spcBef>
              <a:spcAft>
                <a:spcPts val="0"/>
              </a:spcAft>
              <a:buNone/>
              <a:defRPr sz="2400">
                <a:solidFill>
                  <a:schemeClr val="accent1"/>
                </a:solidFill>
                <a:latin typeface="Oswald"/>
                <a:ea typeface="Oswald"/>
                <a:cs typeface="Oswald"/>
                <a:sym typeface="Oswald"/>
              </a:defRPr>
            </a:lvl9pPr>
          </a:lstStyle>
          <a:p>
            <a:r>
              <a:rPr lang="en-US"/>
              <a:t>Click to edit Master subtitle style</a:t>
            </a:r>
            <a:endParaRPr/>
          </a:p>
        </p:txBody>
      </p:sp>
      <p:sp>
        <p:nvSpPr>
          <p:cNvPr id="224" name="Google Shape;224;p30"/>
          <p:cNvSpPr txBox="1">
            <a:spLocks noGrp="1"/>
          </p:cNvSpPr>
          <p:nvPr>
            <p:ph type="subTitle" idx="2"/>
          </p:nvPr>
        </p:nvSpPr>
        <p:spPr>
          <a:xfrm>
            <a:off x="5259671" y="4730300"/>
            <a:ext cx="5329600" cy="11704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None/>
              <a:defRPr/>
            </a:lvl1pPr>
            <a:lvl2pPr lvl="1" algn="r" rtl="0">
              <a:spcBef>
                <a:spcPts val="0"/>
              </a:spcBef>
              <a:spcAft>
                <a:spcPts val="0"/>
              </a:spcAft>
              <a:buNone/>
              <a:defRPr/>
            </a:lvl2pPr>
            <a:lvl3pPr lvl="2" algn="r" rtl="0">
              <a:spcBef>
                <a:spcPts val="0"/>
              </a:spcBef>
              <a:spcAft>
                <a:spcPts val="0"/>
              </a:spcAft>
              <a:buNone/>
              <a:defRPr/>
            </a:lvl3pPr>
            <a:lvl4pPr lvl="3" algn="r" rtl="0">
              <a:spcBef>
                <a:spcPts val="0"/>
              </a:spcBef>
              <a:spcAft>
                <a:spcPts val="0"/>
              </a:spcAft>
              <a:buNone/>
              <a:defRPr/>
            </a:lvl4pPr>
            <a:lvl5pPr lvl="4" algn="r" rtl="0">
              <a:spcBef>
                <a:spcPts val="0"/>
              </a:spcBef>
              <a:spcAft>
                <a:spcPts val="0"/>
              </a:spcAft>
              <a:buNone/>
              <a:defRPr/>
            </a:lvl5pPr>
            <a:lvl6pPr lvl="5" algn="r" rtl="0">
              <a:spcBef>
                <a:spcPts val="0"/>
              </a:spcBef>
              <a:spcAft>
                <a:spcPts val="0"/>
              </a:spcAft>
              <a:buNone/>
              <a:defRPr/>
            </a:lvl6pPr>
            <a:lvl7pPr lvl="6" algn="r" rtl="0">
              <a:spcBef>
                <a:spcPts val="0"/>
              </a:spcBef>
              <a:spcAft>
                <a:spcPts val="0"/>
              </a:spcAft>
              <a:buNone/>
              <a:defRPr/>
            </a:lvl7pPr>
            <a:lvl8pPr lvl="7" algn="r" rtl="0">
              <a:spcBef>
                <a:spcPts val="0"/>
              </a:spcBef>
              <a:spcAft>
                <a:spcPts val="0"/>
              </a:spcAft>
              <a:buNone/>
              <a:defRPr/>
            </a:lvl8pPr>
            <a:lvl9pPr lvl="8" algn="r" rtl="0">
              <a:spcBef>
                <a:spcPts val="0"/>
              </a:spcBef>
              <a:spcAft>
                <a:spcPts val="0"/>
              </a:spcAft>
              <a:buNone/>
              <a:defRPr/>
            </a:lvl9pPr>
          </a:lstStyle>
          <a:p>
            <a:r>
              <a:rPr lang="en-US"/>
              <a:t>Click to edit Master subtitle style</a:t>
            </a:r>
            <a:endParaRPr/>
          </a:p>
        </p:txBody>
      </p:sp>
      <p:sp>
        <p:nvSpPr>
          <p:cNvPr id="225" name="Google Shape;225;p30"/>
          <p:cNvSpPr txBox="1">
            <a:spLocks noGrp="1"/>
          </p:cNvSpPr>
          <p:nvPr>
            <p:ph type="subTitle" idx="3"/>
          </p:nvPr>
        </p:nvSpPr>
        <p:spPr>
          <a:xfrm>
            <a:off x="1602716" y="2219707"/>
            <a:ext cx="2188800" cy="670400"/>
          </a:xfrm>
          <a:prstGeom prst="rect">
            <a:avLst/>
          </a:prstGeom>
          <a:noFill/>
        </p:spPr>
        <p:txBody>
          <a:bodyPr spcFirstLastPara="1" wrap="square" lIns="91425" tIns="91425" rIns="91425" bIns="91425" anchor="ctr" anchorCtr="0">
            <a:noAutofit/>
          </a:bodyPr>
          <a:lstStyle>
            <a:lvl1pPr lvl="0" rtl="0">
              <a:spcBef>
                <a:spcPts val="0"/>
              </a:spcBef>
              <a:spcAft>
                <a:spcPts val="0"/>
              </a:spcAft>
              <a:buNone/>
              <a:defRPr sz="2400">
                <a:solidFill>
                  <a:schemeClr val="accent1"/>
                </a:solidFill>
                <a:latin typeface="Oswald"/>
                <a:ea typeface="Oswald"/>
                <a:cs typeface="Oswald"/>
                <a:sym typeface="Oswald"/>
              </a:defRPr>
            </a:lvl1pPr>
            <a:lvl2pPr lvl="1" rtl="0">
              <a:spcBef>
                <a:spcPts val="0"/>
              </a:spcBef>
              <a:spcAft>
                <a:spcPts val="0"/>
              </a:spcAft>
              <a:buNone/>
              <a:defRPr sz="2400">
                <a:solidFill>
                  <a:schemeClr val="accent1"/>
                </a:solidFill>
                <a:latin typeface="Oswald"/>
                <a:ea typeface="Oswald"/>
                <a:cs typeface="Oswald"/>
                <a:sym typeface="Oswald"/>
              </a:defRPr>
            </a:lvl2pPr>
            <a:lvl3pPr lvl="2" rtl="0">
              <a:spcBef>
                <a:spcPts val="0"/>
              </a:spcBef>
              <a:spcAft>
                <a:spcPts val="0"/>
              </a:spcAft>
              <a:buNone/>
              <a:defRPr sz="2400">
                <a:solidFill>
                  <a:schemeClr val="accent1"/>
                </a:solidFill>
                <a:latin typeface="Oswald"/>
                <a:ea typeface="Oswald"/>
                <a:cs typeface="Oswald"/>
                <a:sym typeface="Oswald"/>
              </a:defRPr>
            </a:lvl3pPr>
            <a:lvl4pPr lvl="3" rtl="0">
              <a:spcBef>
                <a:spcPts val="0"/>
              </a:spcBef>
              <a:spcAft>
                <a:spcPts val="0"/>
              </a:spcAft>
              <a:buNone/>
              <a:defRPr sz="2400">
                <a:solidFill>
                  <a:schemeClr val="accent1"/>
                </a:solidFill>
                <a:latin typeface="Oswald"/>
                <a:ea typeface="Oswald"/>
                <a:cs typeface="Oswald"/>
                <a:sym typeface="Oswald"/>
              </a:defRPr>
            </a:lvl4pPr>
            <a:lvl5pPr lvl="4" rtl="0">
              <a:spcBef>
                <a:spcPts val="0"/>
              </a:spcBef>
              <a:spcAft>
                <a:spcPts val="0"/>
              </a:spcAft>
              <a:buNone/>
              <a:defRPr sz="2400">
                <a:solidFill>
                  <a:schemeClr val="accent1"/>
                </a:solidFill>
                <a:latin typeface="Oswald"/>
                <a:ea typeface="Oswald"/>
                <a:cs typeface="Oswald"/>
                <a:sym typeface="Oswald"/>
              </a:defRPr>
            </a:lvl5pPr>
            <a:lvl6pPr lvl="5" rtl="0">
              <a:spcBef>
                <a:spcPts val="0"/>
              </a:spcBef>
              <a:spcAft>
                <a:spcPts val="0"/>
              </a:spcAft>
              <a:buNone/>
              <a:defRPr sz="2400">
                <a:solidFill>
                  <a:schemeClr val="accent1"/>
                </a:solidFill>
                <a:latin typeface="Oswald"/>
                <a:ea typeface="Oswald"/>
                <a:cs typeface="Oswald"/>
                <a:sym typeface="Oswald"/>
              </a:defRPr>
            </a:lvl6pPr>
            <a:lvl7pPr lvl="6" rtl="0">
              <a:spcBef>
                <a:spcPts val="0"/>
              </a:spcBef>
              <a:spcAft>
                <a:spcPts val="0"/>
              </a:spcAft>
              <a:buNone/>
              <a:defRPr sz="2400">
                <a:solidFill>
                  <a:schemeClr val="accent1"/>
                </a:solidFill>
                <a:latin typeface="Oswald"/>
                <a:ea typeface="Oswald"/>
                <a:cs typeface="Oswald"/>
                <a:sym typeface="Oswald"/>
              </a:defRPr>
            </a:lvl7pPr>
            <a:lvl8pPr lvl="7" rtl="0">
              <a:spcBef>
                <a:spcPts val="0"/>
              </a:spcBef>
              <a:spcAft>
                <a:spcPts val="0"/>
              </a:spcAft>
              <a:buNone/>
              <a:defRPr sz="2400">
                <a:solidFill>
                  <a:schemeClr val="accent1"/>
                </a:solidFill>
                <a:latin typeface="Oswald"/>
                <a:ea typeface="Oswald"/>
                <a:cs typeface="Oswald"/>
                <a:sym typeface="Oswald"/>
              </a:defRPr>
            </a:lvl8pPr>
            <a:lvl9pPr lvl="8" rtl="0">
              <a:spcBef>
                <a:spcPts val="0"/>
              </a:spcBef>
              <a:spcAft>
                <a:spcPts val="0"/>
              </a:spcAft>
              <a:buNone/>
              <a:defRPr sz="2400">
                <a:solidFill>
                  <a:schemeClr val="accent1"/>
                </a:solidFill>
                <a:latin typeface="Oswald"/>
                <a:ea typeface="Oswald"/>
                <a:cs typeface="Oswald"/>
                <a:sym typeface="Oswald"/>
              </a:defRPr>
            </a:lvl9pPr>
          </a:lstStyle>
          <a:p>
            <a:r>
              <a:rPr lang="en-US"/>
              <a:t>Click to edit Master subtitle style</a:t>
            </a:r>
            <a:endParaRPr/>
          </a:p>
        </p:txBody>
      </p:sp>
      <p:sp>
        <p:nvSpPr>
          <p:cNvPr id="226" name="Google Shape;226;p30"/>
          <p:cNvSpPr txBox="1">
            <a:spLocks noGrp="1"/>
          </p:cNvSpPr>
          <p:nvPr>
            <p:ph type="subTitle" idx="4"/>
          </p:nvPr>
        </p:nvSpPr>
        <p:spPr>
          <a:xfrm>
            <a:off x="1602701" y="2901500"/>
            <a:ext cx="5329600" cy="1170400"/>
          </a:xfrm>
          <a:prstGeom prst="rect">
            <a:avLst/>
          </a:prstGeom>
          <a:noFill/>
        </p:spPr>
        <p:txBody>
          <a:bodyPr spcFirstLastPara="1" wrap="square" lIns="91425" tIns="91425" rIns="91425" bIns="91425" anchor="ctr"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r>
              <a:rPr lang="en-US"/>
              <a:t>Click to edit Master subtitle style</a:t>
            </a:r>
            <a:endParaRPr/>
          </a:p>
        </p:txBody>
      </p:sp>
      <p:sp>
        <p:nvSpPr>
          <p:cNvPr id="227" name="Google Shape;227;p30"/>
          <p:cNvSpPr txBox="1">
            <a:spLocks noGrp="1"/>
          </p:cNvSpPr>
          <p:nvPr>
            <p:ph type="title"/>
          </p:nvPr>
        </p:nvSpPr>
        <p:spPr>
          <a:xfrm>
            <a:off x="950967" y="719333"/>
            <a:ext cx="10290000" cy="7560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1"/>
              </a:buClr>
              <a:buSzPts val="3500"/>
              <a:buNone/>
              <a:defRPr sz="4667">
                <a:solidFill>
                  <a:schemeClr val="accent1"/>
                </a:solidFill>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r>
              <a:rPr lang="en-US"/>
              <a:t>Click to edit Master title style</a:t>
            </a:r>
            <a:endParaRPr/>
          </a:p>
        </p:txBody>
      </p:sp>
      <p:pic>
        <p:nvPicPr>
          <p:cNvPr id="228" name="Google Shape;228;p30"/>
          <p:cNvPicPr preferRelativeResize="0"/>
          <p:nvPr/>
        </p:nvPicPr>
        <p:blipFill rotWithShape="1">
          <a:blip r:embed="rId2">
            <a:alphaModFix/>
          </a:blip>
          <a:srcRect l="13934" b="35337"/>
          <a:stretch/>
        </p:blipFill>
        <p:spPr>
          <a:xfrm>
            <a:off x="0" y="4528101"/>
            <a:ext cx="3072600" cy="2329900"/>
          </a:xfrm>
          <a:prstGeom prst="rect">
            <a:avLst/>
          </a:prstGeom>
          <a:noFill/>
          <a:ln>
            <a:noFill/>
          </a:ln>
        </p:spPr>
      </p:pic>
      <p:pic>
        <p:nvPicPr>
          <p:cNvPr id="229" name="Google Shape;229;p30"/>
          <p:cNvPicPr preferRelativeResize="0"/>
          <p:nvPr/>
        </p:nvPicPr>
        <p:blipFill rotWithShape="1">
          <a:blip r:embed="rId3">
            <a:alphaModFix/>
          </a:blip>
          <a:srcRect t="6933" r="43016"/>
          <a:stretch/>
        </p:blipFill>
        <p:spPr>
          <a:xfrm>
            <a:off x="9985901" y="1"/>
            <a:ext cx="2206100" cy="3617367"/>
          </a:xfrm>
          <a:prstGeom prst="rect">
            <a:avLst/>
          </a:prstGeom>
          <a:noFill/>
          <a:ln>
            <a:noFill/>
          </a:ln>
        </p:spPr>
      </p:pic>
      <p:sp>
        <p:nvSpPr>
          <p:cNvPr id="2" name="Slide Number Placeholder 6">
            <a:extLst>
              <a:ext uri="{FF2B5EF4-FFF2-40B4-BE49-F238E27FC236}">
                <a16:creationId xmlns:a16="http://schemas.microsoft.com/office/drawing/2014/main" id="{4959D450-3EAA-F6C3-D187-BCC0FFD5D944}"/>
              </a:ext>
            </a:extLst>
          </p:cNvPr>
          <p:cNvSpPr>
            <a:spLocks noGrp="1"/>
          </p:cNvSpPr>
          <p:nvPr>
            <p:ph type="sldNum" sz="quarter" idx="12"/>
          </p:nvPr>
        </p:nvSpPr>
        <p:spPr>
          <a:xfrm>
            <a:off x="11025187" y="6253838"/>
            <a:ext cx="2743200" cy="365125"/>
          </a:xfrm>
          <a:prstGeom prst="rect">
            <a:avLst/>
          </a:prstGeom>
        </p:spPr>
        <p:txBody>
          <a:bodyPr/>
          <a:lstStyle>
            <a:lvl1pPr>
              <a:defRPr>
                <a:solidFill>
                  <a:schemeClr val="accent1">
                    <a:lumMod val="75000"/>
                    <a:lumOff val="25000"/>
                  </a:schemeClr>
                </a:solidFill>
              </a:defRPr>
            </a:lvl1pPr>
          </a:lstStyle>
          <a:p>
            <a:fld id="{F405B38B-2E0A-46BC-9392-E70CB3DE098D}" type="slidenum">
              <a:rPr lang="en-US" smtClean="0"/>
              <a:t>‹#›</a:t>
            </a:fld>
            <a:endParaRPr lang="en-US"/>
          </a:p>
        </p:txBody>
      </p:sp>
    </p:spTree>
    <p:extLst>
      <p:ext uri="{BB962C8B-B14F-4D97-AF65-F5344CB8AC3E}">
        <p14:creationId xmlns:p14="http://schemas.microsoft.com/office/powerpoint/2010/main" val="122982225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One column text">
  <p:cSld name="1_One column text">
    <p:spTree>
      <p:nvGrpSpPr>
        <p:cNvPr id="1" name="Shape 230"/>
        <p:cNvGrpSpPr/>
        <p:nvPr/>
      </p:nvGrpSpPr>
      <p:grpSpPr>
        <a:xfrm>
          <a:off x="0" y="0"/>
          <a:ext cx="0" cy="0"/>
          <a:chOff x="0" y="0"/>
          <a:chExt cx="0" cy="0"/>
        </a:xfrm>
      </p:grpSpPr>
      <p:sp>
        <p:nvSpPr>
          <p:cNvPr id="231" name="Google Shape;231;p31"/>
          <p:cNvSpPr txBox="1">
            <a:spLocks noGrp="1"/>
          </p:cNvSpPr>
          <p:nvPr>
            <p:ph type="title"/>
          </p:nvPr>
        </p:nvSpPr>
        <p:spPr>
          <a:xfrm>
            <a:off x="1636400" y="728667"/>
            <a:ext cx="8919200" cy="776000"/>
          </a:xfrm>
          <a:prstGeom prst="rect">
            <a:avLst/>
          </a:prstGeom>
        </p:spPr>
        <p:txBody>
          <a:bodyPr spcFirstLastPara="1" wrap="square" lIns="91425" tIns="91425" rIns="91425" bIns="91425" anchor="t" anchorCtr="0">
            <a:noAutofit/>
          </a:bodyPr>
          <a:lstStyle>
            <a:lvl1pPr marL="0" marR="0" lvl="0" indent="-296326" algn="ctr" rtl="0">
              <a:lnSpc>
                <a:spcPct val="100000"/>
              </a:lnSpc>
              <a:spcBef>
                <a:spcPts val="0"/>
              </a:spcBef>
              <a:spcAft>
                <a:spcPts val="0"/>
              </a:spcAft>
              <a:buSzPts val="3500"/>
              <a:buNone/>
              <a:defRPr sz="4667"/>
            </a:lvl1pPr>
            <a:lvl2pPr lvl="1" rtl="0">
              <a:spcBef>
                <a:spcPts val="0"/>
              </a:spcBef>
              <a:spcAft>
                <a:spcPts val="0"/>
              </a:spcAft>
              <a:buSzPts val="2800"/>
              <a:buNone/>
              <a:defRPr>
                <a:latin typeface="Open Sans"/>
                <a:ea typeface="Open Sans"/>
                <a:cs typeface="Open Sans"/>
                <a:sym typeface="Open Sans"/>
              </a:defRPr>
            </a:lvl2pPr>
            <a:lvl3pPr lvl="2" rtl="0">
              <a:spcBef>
                <a:spcPts val="0"/>
              </a:spcBef>
              <a:spcAft>
                <a:spcPts val="0"/>
              </a:spcAft>
              <a:buSzPts val="2800"/>
              <a:buNone/>
              <a:defRPr>
                <a:latin typeface="Open Sans"/>
                <a:ea typeface="Open Sans"/>
                <a:cs typeface="Open Sans"/>
                <a:sym typeface="Open Sans"/>
              </a:defRPr>
            </a:lvl3pPr>
            <a:lvl4pPr lvl="3" rtl="0">
              <a:spcBef>
                <a:spcPts val="0"/>
              </a:spcBef>
              <a:spcAft>
                <a:spcPts val="0"/>
              </a:spcAft>
              <a:buSzPts val="2800"/>
              <a:buNone/>
              <a:defRPr>
                <a:latin typeface="Open Sans"/>
                <a:ea typeface="Open Sans"/>
                <a:cs typeface="Open Sans"/>
                <a:sym typeface="Open Sans"/>
              </a:defRPr>
            </a:lvl4pPr>
            <a:lvl5pPr lvl="4" rtl="0">
              <a:spcBef>
                <a:spcPts val="0"/>
              </a:spcBef>
              <a:spcAft>
                <a:spcPts val="0"/>
              </a:spcAft>
              <a:buSzPts val="2800"/>
              <a:buNone/>
              <a:defRPr>
                <a:latin typeface="Open Sans"/>
                <a:ea typeface="Open Sans"/>
                <a:cs typeface="Open Sans"/>
                <a:sym typeface="Open Sans"/>
              </a:defRPr>
            </a:lvl5pPr>
            <a:lvl6pPr lvl="5" rtl="0">
              <a:spcBef>
                <a:spcPts val="0"/>
              </a:spcBef>
              <a:spcAft>
                <a:spcPts val="0"/>
              </a:spcAft>
              <a:buSzPts val="2800"/>
              <a:buNone/>
              <a:defRPr>
                <a:latin typeface="Open Sans"/>
                <a:ea typeface="Open Sans"/>
                <a:cs typeface="Open Sans"/>
                <a:sym typeface="Open Sans"/>
              </a:defRPr>
            </a:lvl6pPr>
            <a:lvl7pPr lvl="6" rtl="0">
              <a:spcBef>
                <a:spcPts val="0"/>
              </a:spcBef>
              <a:spcAft>
                <a:spcPts val="0"/>
              </a:spcAft>
              <a:buSzPts val="2800"/>
              <a:buNone/>
              <a:defRPr>
                <a:latin typeface="Open Sans"/>
                <a:ea typeface="Open Sans"/>
                <a:cs typeface="Open Sans"/>
                <a:sym typeface="Open Sans"/>
              </a:defRPr>
            </a:lvl7pPr>
            <a:lvl8pPr lvl="7" rtl="0">
              <a:spcBef>
                <a:spcPts val="0"/>
              </a:spcBef>
              <a:spcAft>
                <a:spcPts val="0"/>
              </a:spcAft>
              <a:buSzPts val="2800"/>
              <a:buNone/>
              <a:defRPr>
                <a:latin typeface="Open Sans"/>
                <a:ea typeface="Open Sans"/>
                <a:cs typeface="Open Sans"/>
                <a:sym typeface="Open Sans"/>
              </a:defRPr>
            </a:lvl8pPr>
            <a:lvl9pPr lvl="8" rtl="0">
              <a:spcBef>
                <a:spcPts val="0"/>
              </a:spcBef>
              <a:spcAft>
                <a:spcPts val="0"/>
              </a:spcAft>
              <a:buSzPts val="2800"/>
              <a:buNone/>
              <a:defRPr>
                <a:latin typeface="Open Sans"/>
                <a:ea typeface="Open Sans"/>
                <a:cs typeface="Open Sans"/>
                <a:sym typeface="Open Sans"/>
              </a:defRPr>
            </a:lvl9pPr>
          </a:lstStyle>
          <a:p>
            <a:r>
              <a:rPr lang="en-US"/>
              <a:t>Click to edit Master title style</a:t>
            </a:r>
            <a:endParaRPr/>
          </a:p>
        </p:txBody>
      </p:sp>
      <p:sp>
        <p:nvSpPr>
          <p:cNvPr id="232" name="Google Shape;232;p31"/>
          <p:cNvSpPr txBox="1">
            <a:spLocks noGrp="1"/>
          </p:cNvSpPr>
          <p:nvPr>
            <p:ph type="subTitle" idx="1"/>
          </p:nvPr>
        </p:nvSpPr>
        <p:spPr>
          <a:xfrm>
            <a:off x="2304800" y="1740233"/>
            <a:ext cx="7582400" cy="1474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000"/>
              <a:buFont typeface="Anaheim"/>
              <a:buAutoNum type="arabicPeriod"/>
              <a:defRPr/>
            </a:lvl1pPr>
            <a:lvl2pPr lvl="1" rtl="0">
              <a:spcBef>
                <a:spcPts val="0"/>
              </a:spcBef>
              <a:spcAft>
                <a:spcPts val="0"/>
              </a:spcAft>
              <a:buSzPts val="1400"/>
              <a:buFont typeface="Anaheim"/>
              <a:buAutoNum type="alphaLcPeriod"/>
              <a:defRPr/>
            </a:lvl2pPr>
            <a:lvl3pPr lvl="2" rtl="0">
              <a:spcBef>
                <a:spcPts val="2133"/>
              </a:spcBef>
              <a:spcAft>
                <a:spcPts val="0"/>
              </a:spcAft>
              <a:buSzPts val="1400"/>
              <a:buFont typeface="Anaheim"/>
              <a:buAutoNum type="romanLcPeriod"/>
              <a:defRPr/>
            </a:lvl3pPr>
            <a:lvl4pPr lvl="3" rtl="0">
              <a:spcBef>
                <a:spcPts val="2133"/>
              </a:spcBef>
              <a:spcAft>
                <a:spcPts val="0"/>
              </a:spcAft>
              <a:buSzPts val="1400"/>
              <a:buFont typeface="Anaheim"/>
              <a:buAutoNum type="arabicPeriod"/>
              <a:defRPr/>
            </a:lvl4pPr>
            <a:lvl5pPr lvl="4" rtl="0">
              <a:spcBef>
                <a:spcPts val="2133"/>
              </a:spcBef>
              <a:spcAft>
                <a:spcPts val="0"/>
              </a:spcAft>
              <a:buSzPts val="1400"/>
              <a:buFont typeface="Anaheim"/>
              <a:buAutoNum type="alphaLcPeriod"/>
              <a:defRPr/>
            </a:lvl5pPr>
            <a:lvl6pPr lvl="5" rtl="0">
              <a:spcBef>
                <a:spcPts val="2133"/>
              </a:spcBef>
              <a:spcAft>
                <a:spcPts val="0"/>
              </a:spcAft>
              <a:buSzPts val="1400"/>
              <a:buFont typeface="Anaheim"/>
              <a:buAutoNum type="romanLcPeriod"/>
              <a:defRPr/>
            </a:lvl6pPr>
            <a:lvl7pPr lvl="6" rtl="0">
              <a:spcBef>
                <a:spcPts val="2133"/>
              </a:spcBef>
              <a:spcAft>
                <a:spcPts val="0"/>
              </a:spcAft>
              <a:buSzPts val="1400"/>
              <a:buFont typeface="Anaheim"/>
              <a:buAutoNum type="arabicPeriod"/>
              <a:defRPr/>
            </a:lvl7pPr>
            <a:lvl8pPr lvl="7" rtl="0">
              <a:spcBef>
                <a:spcPts val="2133"/>
              </a:spcBef>
              <a:spcAft>
                <a:spcPts val="0"/>
              </a:spcAft>
              <a:buSzPts val="1400"/>
              <a:buFont typeface="Anaheim"/>
              <a:buAutoNum type="alphaLcPeriod"/>
              <a:defRPr/>
            </a:lvl8pPr>
            <a:lvl9pPr lvl="8" rtl="0">
              <a:spcBef>
                <a:spcPts val="2133"/>
              </a:spcBef>
              <a:spcAft>
                <a:spcPts val="2133"/>
              </a:spcAft>
              <a:buSzPts val="1400"/>
              <a:buFont typeface="Anaheim"/>
              <a:buAutoNum type="romanLcPeriod"/>
              <a:defRPr/>
            </a:lvl9pPr>
          </a:lstStyle>
          <a:p>
            <a:r>
              <a:rPr lang="en-US"/>
              <a:t>Click to edit Master subtitle style</a:t>
            </a:r>
            <a:endParaRPr/>
          </a:p>
        </p:txBody>
      </p:sp>
      <p:pic>
        <p:nvPicPr>
          <p:cNvPr id="233" name="Google Shape;233;p31"/>
          <p:cNvPicPr preferRelativeResize="0"/>
          <p:nvPr/>
        </p:nvPicPr>
        <p:blipFill rotWithShape="1">
          <a:blip r:embed="rId2">
            <a:alphaModFix/>
          </a:blip>
          <a:srcRect t="15746" r="56415"/>
          <a:stretch/>
        </p:blipFill>
        <p:spPr>
          <a:xfrm>
            <a:off x="10658834" y="1"/>
            <a:ext cx="1553865" cy="2695500"/>
          </a:xfrm>
          <a:prstGeom prst="rect">
            <a:avLst/>
          </a:prstGeom>
          <a:noFill/>
          <a:ln>
            <a:noFill/>
          </a:ln>
        </p:spPr>
      </p:pic>
      <p:pic>
        <p:nvPicPr>
          <p:cNvPr id="234" name="Google Shape;234;p31"/>
          <p:cNvPicPr preferRelativeResize="0"/>
          <p:nvPr/>
        </p:nvPicPr>
        <p:blipFill rotWithShape="1">
          <a:blip r:embed="rId3">
            <a:alphaModFix/>
          </a:blip>
          <a:srcRect r="50975" b="45646"/>
          <a:stretch/>
        </p:blipFill>
        <p:spPr>
          <a:xfrm>
            <a:off x="10658834" y="5119067"/>
            <a:ext cx="1553865" cy="1738935"/>
          </a:xfrm>
          <a:prstGeom prst="rect">
            <a:avLst/>
          </a:prstGeom>
          <a:noFill/>
          <a:ln>
            <a:noFill/>
          </a:ln>
        </p:spPr>
      </p:pic>
      <p:pic>
        <p:nvPicPr>
          <p:cNvPr id="235" name="Google Shape;235;p31"/>
          <p:cNvPicPr preferRelativeResize="0"/>
          <p:nvPr/>
        </p:nvPicPr>
        <p:blipFill rotWithShape="1">
          <a:blip r:embed="rId4">
            <a:alphaModFix/>
          </a:blip>
          <a:srcRect l="27891"/>
          <a:stretch/>
        </p:blipFill>
        <p:spPr>
          <a:xfrm>
            <a:off x="-23134" y="2427867"/>
            <a:ext cx="2665255" cy="3710799"/>
          </a:xfrm>
          <a:prstGeom prst="rect">
            <a:avLst/>
          </a:prstGeom>
          <a:noFill/>
          <a:ln>
            <a:noFill/>
          </a:ln>
        </p:spPr>
      </p:pic>
      <p:sp>
        <p:nvSpPr>
          <p:cNvPr id="2" name="Slide Number Placeholder 6">
            <a:extLst>
              <a:ext uri="{FF2B5EF4-FFF2-40B4-BE49-F238E27FC236}">
                <a16:creationId xmlns:a16="http://schemas.microsoft.com/office/drawing/2014/main" id="{F2C1A9F7-1F5D-73DA-50E2-88C0BBBFA66E}"/>
              </a:ext>
            </a:extLst>
          </p:cNvPr>
          <p:cNvSpPr>
            <a:spLocks noGrp="1"/>
          </p:cNvSpPr>
          <p:nvPr>
            <p:ph type="sldNum" sz="quarter" idx="12"/>
          </p:nvPr>
        </p:nvSpPr>
        <p:spPr>
          <a:xfrm>
            <a:off x="11025187" y="6253838"/>
            <a:ext cx="2743200" cy="365125"/>
          </a:xfrm>
          <a:prstGeom prst="rect">
            <a:avLst/>
          </a:prstGeom>
        </p:spPr>
        <p:txBody>
          <a:bodyPr/>
          <a:lstStyle>
            <a:lvl1pPr>
              <a:defRPr>
                <a:solidFill>
                  <a:schemeClr val="accent1">
                    <a:lumMod val="75000"/>
                    <a:lumOff val="25000"/>
                  </a:schemeClr>
                </a:solidFill>
              </a:defRPr>
            </a:lvl1pPr>
          </a:lstStyle>
          <a:p>
            <a:fld id="{F405B38B-2E0A-46BC-9392-E70CB3DE098D}" type="slidenum">
              <a:rPr lang="en-US" smtClean="0"/>
              <a:t>‹#›</a:t>
            </a:fld>
            <a:endParaRPr lang="en-US"/>
          </a:p>
        </p:txBody>
      </p:sp>
    </p:spTree>
    <p:extLst>
      <p:ext uri="{BB962C8B-B14F-4D97-AF65-F5344CB8AC3E}">
        <p14:creationId xmlns:p14="http://schemas.microsoft.com/office/powerpoint/2010/main" val="166764008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and three columns 3">
  <p:cSld name="Title and three columns 3">
    <p:spTree>
      <p:nvGrpSpPr>
        <p:cNvPr id="1" name="Shape 236"/>
        <p:cNvGrpSpPr/>
        <p:nvPr/>
      </p:nvGrpSpPr>
      <p:grpSpPr>
        <a:xfrm>
          <a:off x="0" y="0"/>
          <a:ext cx="0" cy="0"/>
          <a:chOff x="0" y="0"/>
          <a:chExt cx="0" cy="0"/>
        </a:xfrm>
      </p:grpSpPr>
      <p:pic>
        <p:nvPicPr>
          <p:cNvPr id="237" name="Google Shape;237;p32"/>
          <p:cNvPicPr preferRelativeResize="0"/>
          <p:nvPr/>
        </p:nvPicPr>
        <p:blipFill rotWithShape="1">
          <a:blip r:embed="rId2">
            <a:alphaModFix/>
          </a:blip>
          <a:srcRect l="219" r="209"/>
          <a:stretch/>
        </p:blipFill>
        <p:spPr>
          <a:xfrm rot="10800000">
            <a:off x="10966695" y="5801359"/>
            <a:ext cx="975360" cy="975360"/>
          </a:xfrm>
          <a:prstGeom prst="rect">
            <a:avLst/>
          </a:prstGeom>
          <a:noFill/>
          <a:ln>
            <a:noFill/>
          </a:ln>
        </p:spPr>
      </p:pic>
      <p:sp>
        <p:nvSpPr>
          <p:cNvPr id="238" name="Google Shape;238;p32"/>
          <p:cNvSpPr txBox="1">
            <a:spLocks noGrp="1"/>
          </p:cNvSpPr>
          <p:nvPr>
            <p:ph type="subTitle" idx="1"/>
          </p:nvPr>
        </p:nvSpPr>
        <p:spPr>
          <a:xfrm>
            <a:off x="8099567" y="1049277"/>
            <a:ext cx="3141200" cy="12192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r>
              <a:rPr lang="en-US"/>
              <a:t>Click to edit Master subtitle style</a:t>
            </a:r>
            <a:endParaRPr/>
          </a:p>
        </p:txBody>
      </p:sp>
      <p:sp>
        <p:nvSpPr>
          <p:cNvPr id="239" name="Google Shape;239;p32"/>
          <p:cNvSpPr txBox="1">
            <a:spLocks noGrp="1"/>
          </p:cNvSpPr>
          <p:nvPr>
            <p:ph type="subTitle" idx="2"/>
          </p:nvPr>
        </p:nvSpPr>
        <p:spPr>
          <a:xfrm>
            <a:off x="8099567" y="2819400"/>
            <a:ext cx="3141200" cy="12192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r>
              <a:rPr lang="en-US"/>
              <a:t>Click to edit Master subtitle style</a:t>
            </a:r>
            <a:endParaRPr/>
          </a:p>
        </p:txBody>
      </p:sp>
      <p:sp>
        <p:nvSpPr>
          <p:cNvPr id="240" name="Google Shape;240;p32"/>
          <p:cNvSpPr txBox="1">
            <a:spLocks noGrp="1"/>
          </p:cNvSpPr>
          <p:nvPr>
            <p:ph type="subTitle" idx="3"/>
          </p:nvPr>
        </p:nvSpPr>
        <p:spPr>
          <a:xfrm>
            <a:off x="8099567" y="4589523"/>
            <a:ext cx="3141200" cy="12192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r>
              <a:rPr lang="en-US"/>
              <a:t>Click to edit Master subtitle style</a:t>
            </a:r>
            <a:endParaRPr/>
          </a:p>
        </p:txBody>
      </p:sp>
      <p:sp>
        <p:nvSpPr>
          <p:cNvPr id="241" name="Google Shape;241;p32"/>
          <p:cNvSpPr txBox="1">
            <a:spLocks noGrp="1"/>
          </p:cNvSpPr>
          <p:nvPr>
            <p:ph type="title"/>
          </p:nvPr>
        </p:nvSpPr>
        <p:spPr>
          <a:xfrm>
            <a:off x="950967" y="3429000"/>
            <a:ext cx="4194400" cy="2703600"/>
          </a:xfrm>
          <a:prstGeom prst="rect">
            <a:avLst/>
          </a:prstGeom>
        </p:spPr>
        <p:txBody>
          <a:bodyPr spcFirstLastPara="1" wrap="square" lIns="91425" tIns="91425" rIns="91425" bIns="91425" anchor="ctr" anchorCtr="0">
            <a:noAutofit/>
          </a:bodyPr>
          <a:lstStyle>
            <a:lvl1pPr lvl="0" algn="r" rtl="0">
              <a:spcBef>
                <a:spcPts val="0"/>
              </a:spcBef>
              <a:spcAft>
                <a:spcPts val="0"/>
              </a:spcAft>
              <a:buNone/>
              <a:defRPr>
                <a:solidFill>
                  <a:schemeClr val="lt1"/>
                </a:solidFill>
              </a:defRPr>
            </a:lvl1pPr>
            <a:lvl2pPr lvl="1" algn="r" rtl="0">
              <a:spcBef>
                <a:spcPts val="0"/>
              </a:spcBef>
              <a:spcAft>
                <a:spcPts val="0"/>
              </a:spcAft>
              <a:buNone/>
              <a:defRPr sz="8000">
                <a:solidFill>
                  <a:schemeClr val="lt1"/>
                </a:solidFill>
                <a:latin typeface="Oswald"/>
                <a:ea typeface="Oswald"/>
                <a:cs typeface="Oswald"/>
                <a:sym typeface="Oswald"/>
              </a:defRPr>
            </a:lvl2pPr>
            <a:lvl3pPr lvl="2" algn="r" rtl="0">
              <a:spcBef>
                <a:spcPts val="0"/>
              </a:spcBef>
              <a:spcAft>
                <a:spcPts val="0"/>
              </a:spcAft>
              <a:buNone/>
              <a:defRPr sz="8000">
                <a:solidFill>
                  <a:schemeClr val="lt1"/>
                </a:solidFill>
                <a:latin typeface="Oswald"/>
                <a:ea typeface="Oswald"/>
                <a:cs typeface="Oswald"/>
                <a:sym typeface="Oswald"/>
              </a:defRPr>
            </a:lvl3pPr>
            <a:lvl4pPr lvl="3" algn="r" rtl="0">
              <a:spcBef>
                <a:spcPts val="0"/>
              </a:spcBef>
              <a:spcAft>
                <a:spcPts val="0"/>
              </a:spcAft>
              <a:buNone/>
              <a:defRPr sz="8000">
                <a:solidFill>
                  <a:schemeClr val="lt1"/>
                </a:solidFill>
                <a:latin typeface="Oswald"/>
                <a:ea typeface="Oswald"/>
                <a:cs typeface="Oswald"/>
                <a:sym typeface="Oswald"/>
              </a:defRPr>
            </a:lvl4pPr>
            <a:lvl5pPr lvl="4" algn="r" rtl="0">
              <a:spcBef>
                <a:spcPts val="0"/>
              </a:spcBef>
              <a:spcAft>
                <a:spcPts val="0"/>
              </a:spcAft>
              <a:buNone/>
              <a:defRPr sz="8000">
                <a:solidFill>
                  <a:schemeClr val="lt1"/>
                </a:solidFill>
                <a:latin typeface="Oswald"/>
                <a:ea typeface="Oswald"/>
                <a:cs typeface="Oswald"/>
                <a:sym typeface="Oswald"/>
              </a:defRPr>
            </a:lvl5pPr>
            <a:lvl6pPr lvl="5" algn="r" rtl="0">
              <a:spcBef>
                <a:spcPts val="0"/>
              </a:spcBef>
              <a:spcAft>
                <a:spcPts val="0"/>
              </a:spcAft>
              <a:buNone/>
              <a:defRPr sz="8000">
                <a:solidFill>
                  <a:schemeClr val="lt1"/>
                </a:solidFill>
                <a:latin typeface="Oswald"/>
                <a:ea typeface="Oswald"/>
                <a:cs typeface="Oswald"/>
                <a:sym typeface="Oswald"/>
              </a:defRPr>
            </a:lvl6pPr>
            <a:lvl7pPr lvl="6" algn="r" rtl="0">
              <a:spcBef>
                <a:spcPts val="0"/>
              </a:spcBef>
              <a:spcAft>
                <a:spcPts val="0"/>
              </a:spcAft>
              <a:buNone/>
              <a:defRPr sz="8000">
                <a:solidFill>
                  <a:schemeClr val="lt1"/>
                </a:solidFill>
                <a:latin typeface="Oswald"/>
                <a:ea typeface="Oswald"/>
                <a:cs typeface="Oswald"/>
                <a:sym typeface="Oswald"/>
              </a:defRPr>
            </a:lvl7pPr>
            <a:lvl8pPr lvl="7" algn="r" rtl="0">
              <a:spcBef>
                <a:spcPts val="0"/>
              </a:spcBef>
              <a:spcAft>
                <a:spcPts val="0"/>
              </a:spcAft>
              <a:buNone/>
              <a:defRPr sz="8000">
                <a:solidFill>
                  <a:schemeClr val="lt1"/>
                </a:solidFill>
                <a:latin typeface="Oswald"/>
                <a:ea typeface="Oswald"/>
                <a:cs typeface="Oswald"/>
                <a:sym typeface="Oswald"/>
              </a:defRPr>
            </a:lvl8pPr>
            <a:lvl9pPr lvl="8" algn="r" rtl="0">
              <a:spcBef>
                <a:spcPts val="0"/>
              </a:spcBef>
              <a:spcAft>
                <a:spcPts val="0"/>
              </a:spcAft>
              <a:buNone/>
              <a:defRPr sz="8000">
                <a:solidFill>
                  <a:schemeClr val="lt1"/>
                </a:solidFill>
                <a:latin typeface="Oswald"/>
                <a:ea typeface="Oswald"/>
                <a:cs typeface="Oswald"/>
                <a:sym typeface="Oswald"/>
              </a:defRPr>
            </a:lvl9pPr>
          </a:lstStyle>
          <a:p>
            <a:r>
              <a:rPr lang="en-US"/>
              <a:t>Click to edit Master title style</a:t>
            </a:r>
            <a:endParaRPr/>
          </a:p>
        </p:txBody>
      </p:sp>
      <p:sp>
        <p:nvSpPr>
          <p:cNvPr id="242" name="Google Shape;242;p32"/>
          <p:cNvSpPr txBox="1">
            <a:spLocks noGrp="1"/>
          </p:cNvSpPr>
          <p:nvPr>
            <p:ph type="subTitle" idx="4"/>
          </p:nvPr>
        </p:nvSpPr>
        <p:spPr>
          <a:xfrm>
            <a:off x="6461760" y="1469877"/>
            <a:ext cx="1365600" cy="378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1800"/>
              <a:buFont typeface="Oswald"/>
              <a:buNone/>
              <a:defRPr sz="2400">
                <a:solidFill>
                  <a:schemeClr val="accent1"/>
                </a:solidFill>
                <a:latin typeface="Oswald"/>
                <a:ea typeface="Oswald"/>
                <a:cs typeface="Oswald"/>
                <a:sym typeface="Oswald"/>
              </a:defRPr>
            </a:lvl1pPr>
            <a:lvl2pPr lvl="1" algn="ctr" rtl="0">
              <a:spcBef>
                <a:spcPts val="0"/>
              </a:spcBef>
              <a:spcAft>
                <a:spcPts val="0"/>
              </a:spcAft>
              <a:buClr>
                <a:schemeClr val="accent1"/>
              </a:buClr>
              <a:buSzPts val="1400"/>
              <a:buFont typeface="Oswald"/>
              <a:buNone/>
              <a:defRPr>
                <a:solidFill>
                  <a:schemeClr val="accent1"/>
                </a:solidFill>
                <a:latin typeface="Oswald"/>
                <a:ea typeface="Oswald"/>
                <a:cs typeface="Oswald"/>
                <a:sym typeface="Oswald"/>
              </a:defRPr>
            </a:lvl2pPr>
            <a:lvl3pPr lvl="2"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3pPr>
            <a:lvl4pPr lvl="3"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4pPr>
            <a:lvl5pPr lvl="4"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5pPr>
            <a:lvl6pPr lvl="5"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6pPr>
            <a:lvl7pPr lvl="6"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7pPr>
            <a:lvl8pPr lvl="7"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8pPr>
            <a:lvl9pPr lvl="8" algn="ctr" rtl="0">
              <a:spcBef>
                <a:spcPts val="2133"/>
              </a:spcBef>
              <a:spcAft>
                <a:spcPts val="2133"/>
              </a:spcAft>
              <a:buClr>
                <a:schemeClr val="accent1"/>
              </a:buClr>
              <a:buSzPts val="1400"/>
              <a:buFont typeface="Oswald"/>
              <a:buNone/>
              <a:defRPr>
                <a:solidFill>
                  <a:schemeClr val="accent1"/>
                </a:solidFill>
                <a:latin typeface="Oswald"/>
                <a:ea typeface="Oswald"/>
                <a:cs typeface="Oswald"/>
                <a:sym typeface="Oswald"/>
              </a:defRPr>
            </a:lvl9pPr>
          </a:lstStyle>
          <a:p>
            <a:r>
              <a:rPr lang="en-US"/>
              <a:t>Click to edit Master subtitle style</a:t>
            </a:r>
            <a:endParaRPr/>
          </a:p>
        </p:txBody>
      </p:sp>
      <p:sp>
        <p:nvSpPr>
          <p:cNvPr id="243" name="Google Shape;243;p32"/>
          <p:cNvSpPr txBox="1">
            <a:spLocks noGrp="1"/>
          </p:cNvSpPr>
          <p:nvPr>
            <p:ph type="subTitle" idx="5"/>
          </p:nvPr>
        </p:nvSpPr>
        <p:spPr>
          <a:xfrm>
            <a:off x="6461760" y="3240000"/>
            <a:ext cx="1365600" cy="378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1800"/>
              <a:buFont typeface="Oswald"/>
              <a:buNone/>
              <a:defRPr sz="2400">
                <a:solidFill>
                  <a:schemeClr val="accent1"/>
                </a:solidFill>
                <a:latin typeface="Oswald"/>
                <a:ea typeface="Oswald"/>
                <a:cs typeface="Oswald"/>
                <a:sym typeface="Oswald"/>
              </a:defRPr>
            </a:lvl1pPr>
            <a:lvl2pPr lvl="1" algn="ctr" rtl="0">
              <a:spcBef>
                <a:spcPts val="0"/>
              </a:spcBef>
              <a:spcAft>
                <a:spcPts val="0"/>
              </a:spcAft>
              <a:buClr>
                <a:schemeClr val="accent1"/>
              </a:buClr>
              <a:buSzPts val="1400"/>
              <a:buFont typeface="Oswald"/>
              <a:buNone/>
              <a:defRPr>
                <a:solidFill>
                  <a:schemeClr val="accent1"/>
                </a:solidFill>
                <a:latin typeface="Oswald"/>
                <a:ea typeface="Oswald"/>
                <a:cs typeface="Oswald"/>
                <a:sym typeface="Oswald"/>
              </a:defRPr>
            </a:lvl2pPr>
            <a:lvl3pPr lvl="2"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3pPr>
            <a:lvl4pPr lvl="3"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4pPr>
            <a:lvl5pPr lvl="4"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5pPr>
            <a:lvl6pPr lvl="5"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6pPr>
            <a:lvl7pPr lvl="6"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7pPr>
            <a:lvl8pPr lvl="7"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8pPr>
            <a:lvl9pPr lvl="8" algn="ctr" rtl="0">
              <a:spcBef>
                <a:spcPts val="2133"/>
              </a:spcBef>
              <a:spcAft>
                <a:spcPts val="2133"/>
              </a:spcAft>
              <a:buClr>
                <a:schemeClr val="accent1"/>
              </a:buClr>
              <a:buSzPts val="1400"/>
              <a:buFont typeface="Oswald"/>
              <a:buNone/>
              <a:defRPr>
                <a:solidFill>
                  <a:schemeClr val="accent1"/>
                </a:solidFill>
                <a:latin typeface="Oswald"/>
                <a:ea typeface="Oswald"/>
                <a:cs typeface="Oswald"/>
                <a:sym typeface="Oswald"/>
              </a:defRPr>
            </a:lvl9pPr>
          </a:lstStyle>
          <a:p>
            <a:r>
              <a:rPr lang="en-US"/>
              <a:t>Click to edit Master subtitle style</a:t>
            </a:r>
            <a:endParaRPr/>
          </a:p>
        </p:txBody>
      </p:sp>
      <p:sp>
        <p:nvSpPr>
          <p:cNvPr id="244" name="Google Shape;244;p32"/>
          <p:cNvSpPr txBox="1">
            <a:spLocks noGrp="1"/>
          </p:cNvSpPr>
          <p:nvPr>
            <p:ph type="subTitle" idx="6"/>
          </p:nvPr>
        </p:nvSpPr>
        <p:spPr>
          <a:xfrm>
            <a:off x="6461760" y="5010123"/>
            <a:ext cx="1365600" cy="378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1800"/>
              <a:buFont typeface="Oswald"/>
              <a:buNone/>
              <a:defRPr sz="2400">
                <a:solidFill>
                  <a:schemeClr val="accent1"/>
                </a:solidFill>
                <a:latin typeface="Oswald"/>
                <a:ea typeface="Oswald"/>
                <a:cs typeface="Oswald"/>
                <a:sym typeface="Oswald"/>
              </a:defRPr>
            </a:lvl1pPr>
            <a:lvl2pPr lvl="1" algn="ctr" rtl="0">
              <a:spcBef>
                <a:spcPts val="0"/>
              </a:spcBef>
              <a:spcAft>
                <a:spcPts val="0"/>
              </a:spcAft>
              <a:buClr>
                <a:schemeClr val="accent1"/>
              </a:buClr>
              <a:buSzPts val="1400"/>
              <a:buFont typeface="Oswald"/>
              <a:buNone/>
              <a:defRPr>
                <a:solidFill>
                  <a:schemeClr val="accent1"/>
                </a:solidFill>
                <a:latin typeface="Oswald"/>
                <a:ea typeface="Oswald"/>
                <a:cs typeface="Oswald"/>
                <a:sym typeface="Oswald"/>
              </a:defRPr>
            </a:lvl2pPr>
            <a:lvl3pPr lvl="2"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3pPr>
            <a:lvl4pPr lvl="3"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4pPr>
            <a:lvl5pPr lvl="4"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5pPr>
            <a:lvl6pPr lvl="5"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6pPr>
            <a:lvl7pPr lvl="6"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7pPr>
            <a:lvl8pPr lvl="7"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8pPr>
            <a:lvl9pPr lvl="8" algn="ctr" rtl="0">
              <a:spcBef>
                <a:spcPts val="2133"/>
              </a:spcBef>
              <a:spcAft>
                <a:spcPts val="2133"/>
              </a:spcAft>
              <a:buClr>
                <a:schemeClr val="accent1"/>
              </a:buClr>
              <a:buSzPts val="1400"/>
              <a:buFont typeface="Oswald"/>
              <a:buNone/>
              <a:defRPr>
                <a:solidFill>
                  <a:schemeClr val="accent1"/>
                </a:solidFill>
                <a:latin typeface="Oswald"/>
                <a:ea typeface="Oswald"/>
                <a:cs typeface="Oswald"/>
                <a:sym typeface="Oswald"/>
              </a:defRPr>
            </a:lvl9pPr>
          </a:lstStyle>
          <a:p>
            <a:r>
              <a:rPr lang="en-US"/>
              <a:t>Click to edit Master subtitle style</a:t>
            </a:r>
            <a:endParaRPr/>
          </a:p>
        </p:txBody>
      </p:sp>
      <p:pic>
        <p:nvPicPr>
          <p:cNvPr id="245" name="Google Shape;245;p32"/>
          <p:cNvPicPr preferRelativeResize="0"/>
          <p:nvPr/>
        </p:nvPicPr>
        <p:blipFill rotWithShape="1">
          <a:blip r:embed="rId3">
            <a:alphaModFix/>
          </a:blip>
          <a:srcRect l="17462" r="-3313"/>
          <a:stretch/>
        </p:blipFill>
        <p:spPr>
          <a:xfrm rot="10800000">
            <a:off x="10607035" y="1"/>
            <a:ext cx="1584965" cy="1316832"/>
          </a:xfrm>
          <a:prstGeom prst="rect">
            <a:avLst/>
          </a:prstGeom>
          <a:noFill/>
          <a:ln>
            <a:noFill/>
          </a:ln>
        </p:spPr>
      </p:pic>
      <p:sp>
        <p:nvSpPr>
          <p:cNvPr id="2" name="Slide Number Placeholder 6">
            <a:extLst>
              <a:ext uri="{FF2B5EF4-FFF2-40B4-BE49-F238E27FC236}">
                <a16:creationId xmlns:a16="http://schemas.microsoft.com/office/drawing/2014/main" id="{375D93F5-4686-6EDC-AC7F-F1E2FA4C4FD0}"/>
              </a:ext>
            </a:extLst>
          </p:cNvPr>
          <p:cNvSpPr>
            <a:spLocks noGrp="1"/>
          </p:cNvSpPr>
          <p:nvPr>
            <p:ph type="sldNum" sz="quarter" idx="12"/>
          </p:nvPr>
        </p:nvSpPr>
        <p:spPr>
          <a:xfrm>
            <a:off x="11025187" y="6253838"/>
            <a:ext cx="2743200" cy="365125"/>
          </a:xfrm>
          <a:prstGeom prst="rect">
            <a:avLst/>
          </a:prstGeom>
        </p:spPr>
        <p:txBody>
          <a:bodyPr/>
          <a:lstStyle>
            <a:lvl1pPr>
              <a:defRPr>
                <a:solidFill>
                  <a:schemeClr val="accent1">
                    <a:lumMod val="75000"/>
                    <a:lumOff val="25000"/>
                  </a:schemeClr>
                </a:solidFill>
              </a:defRPr>
            </a:lvl1pPr>
          </a:lstStyle>
          <a:p>
            <a:fld id="{F405B38B-2E0A-46BC-9392-E70CB3DE098D}" type="slidenum">
              <a:rPr lang="en-US" smtClean="0"/>
              <a:t>‹#›</a:t>
            </a:fld>
            <a:endParaRPr lang="en-US"/>
          </a:p>
        </p:txBody>
      </p:sp>
    </p:spTree>
    <p:extLst>
      <p:ext uri="{BB962C8B-B14F-4D97-AF65-F5344CB8AC3E}">
        <p14:creationId xmlns:p14="http://schemas.microsoft.com/office/powerpoint/2010/main" val="17598207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9"/>
        <p:cNvGrpSpPr/>
        <p:nvPr/>
      </p:nvGrpSpPr>
      <p:grpSpPr>
        <a:xfrm>
          <a:off x="0" y="0"/>
          <a:ext cx="0" cy="0"/>
          <a:chOff x="0" y="0"/>
          <a:chExt cx="0" cy="0"/>
        </a:xfrm>
      </p:grpSpPr>
      <p:sp>
        <p:nvSpPr>
          <p:cNvPr id="30" name="Google Shape;30;p5"/>
          <p:cNvSpPr txBox="1">
            <a:spLocks noGrp="1"/>
          </p:cNvSpPr>
          <p:nvPr>
            <p:ph type="subTitle" idx="1"/>
          </p:nvPr>
        </p:nvSpPr>
        <p:spPr>
          <a:xfrm>
            <a:off x="9052232" y="5056700"/>
            <a:ext cx="2188800" cy="670400"/>
          </a:xfrm>
          <a:prstGeom prst="rect">
            <a:avLst/>
          </a:prstGeom>
          <a:noFill/>
        </p:spPr>
        <p:txBody>
          <a:bodyPr spcFirstLastPara="1" wrap="square" lIns="91425" tIns="91425" rIns="91425" bIns="91425" anchor="t" anchorCtr="0">
            <a:noAutofit/>
          </a:bodyPr>
          <a:lstStyle>
            <a:lvl1pPr lvl="0" algn="r" rtl="0">
              <a:spcBef>
                <a:spcPts val="0"/>
              </a:spcBef>
              <a:spcAft>
                <a:spcPts val="0"/>
              </a:spcAft>
              <a:buNone/>
              <a:defRPr sz="2400">
                <a:solidFill>
                  <a:schemeClr val="accent4"/>
                </a:solidFill>
                <a:latin typeface="Oswald"/>
                <a:ea typeface="Oswald"/>
                <a:cs typeface="Oswald"/>
                <a:sym typeface="Oswald"/>
              </a:defRPr>
            </a:lvl1pPr>
            <a:lvl2pPr lvl="1" algn="r" rtl="0">
              <a:spcBef>
                <a:spcPts val="2133"/>
              </a:spcBef>
              <a:spcAft>
                <a:spcPts val="0"/>
              </a:spcAft>
              <a:buNone/>
              <a:defRPr sz="2400">
                <a:solidFill>
                  <a:schemeClr val="accent4"/>
                </a:solidFill>
                <a:latin typeface="Oswald"/>
                <a:ea typeface="Oswald"/>
                <a:cs typeface="Oswald"/>
                <a:sym typeface="Oswald"/>
              </a:defRPr>
            </a:lvl2pPr>
            <a:lvl3pPr lvl="2" algn="r" rtl="0">
              <a:spcBef>
                <a:spcPts val="2133"/>
              </a:spcBef>
              <a:spcAft>
                <a:spcPts val="0"/>
              </a:spcAft>
              <a:buNone/>
              <a:defRPr sz="2400">
                <a:solidFill>
                  <a:schemeClr val="accent4"/>
                </a:solidFill>
                <a:latin typeface="Oswald"/>
                <a:ea typeface="Oswald"/>
                <a:cs typeface="Oswald"/>
                <a:sym typeface="Oswald"/>
              </a:defRPr>
            </a:lvl3pPr>
            <a:lvl4pPr lvl="3" algn="r" rtl="0">
              <a:spcBef>
                <a:spcPts val="2133"/>
              </a:spcBef>
              <a:spcAft>
                <a:spcPts val="0"/>
              </a:spcAft>
              <a:buNone/>
              <a:defRPr sz="2400">
                <a:solidFill>
                  <a:schemeClr val="accent4"/>
                </a:solidFill>
                <a:latin typeface="Oswald"/>
                <a:ea typeface="Oswald"/>
                <a:cs typeface="Oswald"/>
                <a:sym typeface="Oswald"/>
              </a:defRPr>
            </a:lvl4pPr>
            <a:lvl5pPr lvl="4" algn="r" rtl="0">
              <a:spcBef>
                <a:spcPts val="2133"/>
              </a:spcBef>
              <a:spcAft>
                <a:spcPts val="0"/>
              </a:spcAft>
              <a:buNone/>
              <a:defRPr sz="2400">
                <a:solidFill>
                  <a:schemeClr val="accent4"/>
                </a:solidFill>
                <a:latin typeface="Oswald"/>
                <a:ea typeface="Oswald"/>
                <a:cs typeface="Oswald"/>
                <a:sym typeface="Oswald"/>
              </a:defRPr>
            </a:lvl5pPr>
            <a:lvl6pPr lvl="5" algn="r" rtl="0">
              <a:spcBef>
                <a:spcPts val="2133"/>
              </a:spcBef>
              <a:spcAft>
                <a:spcPts val="0"/>
              </a:spcAft>
              <a:buNone/>
              <a:defRPr sz="2400">
                <a:solidFill>
                  <a:schemeClr val="accent4"/>
                </a:solidFill>
                <a:latin typeface="Oswald"/>
                <a:ea typeface="Oswald"/>
                <a:cs typeface="Oswald"/>
                <a:sym typeface="Oswald"/>
              </a:defRPr>
            </a:lvl6pPr>
            <a:lvl7pPr lvl="6" algn="r" rtl="0">
              <a:spcBef>
                <a:spcPts val="2133"/>
              </a:spcBef>
              <a:spcAft>
                <a:spcPts val="0"/>
              </a:spcAft>
              <a:buNone/>
              <a:defRPr sz="2400">
                <a:solidFill>
                  <a:schemeClr val="accent4"/>
                </a:solidFill>
                <a:latin typeface="Oswald"/>
                <a:ea typeface="Oswald"/>
                <a:cs typeface="Oswald"/>
                <a:sym typeface="Oswald"/>
              </a:defRPr>
            </a:lvl7pPr>
            <a:lvl8pPr lvl="7" algn="r" rtl="0">
              <a:spcBef>
                <a:spcPts val="2133"/>
              </a:spcBef>
              <a:spcAft>
                <a:spcPts val="0"/>
              </a:spcAft>
              <a:buNone/>
              <a:defRPr sz="2400">
                <a:solidFill>
                  <a:schemeClr val="accent4"/>
                </a:solidFill>
                <a:latin typeface="Oswald"/>
                <a:ea typeface="Oswald"/>
                <a:cs typeface="Oswald"/>
                <a:sym typeface="Oswald"/>
              </a:defRPr>
            </a:lvl8pPr>
            <a:lvl9pPr lvl="8" algn="r" rtl="0">
              <a:spcBef>
                <a:spcPts val="2133"/>
              </a:spcBef>
              <a:spcAft>
                <a:spcPts val="2133"/>
              </a:spcAft>
              <a:buNone/>
              <a:defRPr sz="2400">
                <a:solidFill>
                  <a:schemeClr val="accent4"/>
                </a:solidFill>
                <a:latin typeface="Oswald"/>
                <a:ea typeface="Oswald"/>
                <a:cs typeface="Oswald"/>
                <a:sym typeface="Oswald"/>
              </a:defRPr>
            </a:lvl9pPr>
          </a:lstStyle>
          <a:p>
            <a:r>
              <a:rPr lang="en-US"/>
              <a:t>Click to edit Master subtitle style</a:t>
            </a:r>
            <a:endParaRPr/>
          </a:p>
        </p:txBody>
      </p:sp>
      <p:sp>
        <p:nvSpPr>
          <p:cNvPr id="31" name="Google Shape;31;p5"/>
          <p:cNvSpPr txBox="1">
            <a:spLocks noGrp="1"/>
          </p:cNvSpPr>
          <p:nvPr>
            <p:ph type="subTitle" idx="2"/>
          </p:nvPr>
        </p:nvSpPr>
        <p:spPr>
          <a:xfrm>
            <a:off x="7257667" y="3813123"/>
            <a:ext cx="3983200" cy="1170400"/>
          </a:xfrm>
          <a:prstGeom prst="rect">
            <a:avLst/>
          </a:prstGeom>
          <a:noFill/>
        </p:spPr>
        <p:txBody>
          <a:bodyPr spcFirstLastPara="1" wrap="square" lIns="91425" tIns="91425" rIns="91425" bIns="91425" anchor="t" anchorCtr="0">
            <a:noAutofit/>
          </a:bodyPr>
          <a:lstStyle>
            <a:lvl1pPr lvl="0" algn="just" rtl="0">
              <a:spcBef>
                <a:spcPts val="0"/>
              </a:spcBef>
              <a:spcAft>
                <a:spcPts val="0"/>
              </a:spcAft>
              <a:buNone/>
              <a:defRPr/>
            </a:lvl1pPr>
            <a:lvl2pPr lvl="1" algn="just" rtl="0">
              <a:spcBef>
                <a:spcPts val="2133"/>
              </a:spcBef>
              <a:spcAft>
                <a:spcPts val="0"/>
              </a:spcAft>
              <a:buNone/>
              <a:defRPr/>
            </a:lvl2pPr>
            <a:lvl3pPr lvl="2" algn="just" rtl="0">
              <a:spcBef>
                <a:spcPts val="2133"/>
              </a:spcBef>
              <a:spcAft>
                <a:spcPts val="0"/>
              </a:spcAft>
              <a:buNone/>
              <a:defRPr/>
            </a:lvl3pPr>
            <a:lvl4pPr lvl="3" algn="just" rtl="0">
              <a:spcBef>
                <a:spcPts val="2133"/>
              </a:spcBef>
              <a:spcAft>
                <a:spcPts val="0"/>
              </a:spcAft>
              <a:buNone/>
              <a:defRPr/>
            </a:lvl4pPr>
            <a:lvl5pPr lvl="4" algn="just" rtl="0">
              <a:spcBef>
                <a:spcPts val="2133"/>
              </a:spcBef>
              <a:spcAft>
                <a:spcPts val="0"/>
              </a:spcAft>
              <a:buNone/>
              <a:defRPr/>
            </a:lvl5pPr>
            <a:lvl6pPr lvl="5" algn="just" rtl="0">
              <a:spcBef>
                <a:spcPts val="2133"/>
              </a:spcBef>
              <a:spcAft>
                <a:spcPts val="0"/>
              </a:spcAft>
              <a:buNone/>
              <a:defRPr/>
            </a:lvl6pPr>
            <a:lvl7pPr lvl="6" algn="just" rtl="0">
              <a:spcBef>
                <a:spcPts val="2133"/>
              </a:spcBef>
              <a:spcAft>
                <a:spcPts val="0"/>
              </a:spcAft>
              <a:buNone/>
              <a:defRPr/>
            </a:lvl7pPr>
            <a:lvl8pPr lvl="7" algn="just" rtl="0">
              <a:spcBef>
                <a:spcPts val="2133"/>
              </a:spcBef>
              <a:spcAft>
                <a:spcPts val="0"/>
              </a:spcAft>
              <a:buNone/>
              <a:defRPr/>
            </a:lvl8pPr>
            <a:lvl9pPr lvl="8" algn="just" rtl="0">
              <a:spcBef>
                <a:spcPts val="2133"/>
              </a:spcBef>
              <a:spcAft>
                <a:spcPts val="2133"/>
              </a:spcAft>
              <a:buNone/>
              <a:defRPr/>
            </a:lvl9pPr>
          </a:lstStyle>
          <a:p>
            <a:r>
              <a:rPr lang="en-US"/>
              <a:t>Click to edit Master subtitle style</a:t>
            </a:r>
            <a:endParaRPr/>
          </a:p>
        </p:txBody>
      </p:sp>
      <p:sp>
        <p:nvSpPr>
          <p:cNvPr id="32" name="Google Shape;32;p5"/>
          <p:cNvSpPr txBox="1">
            <a:spLocks noGrp="1"/>
          </p:cNvSpPr>
          <p:nvPr>
            <p:ph type="subTitle" idx="3"/>
          </p:nvPr>
        </p:nvSpPr>
        <p:spPr>
          <a:xfrm>
            <a:off x="9052167" y="2369133"/>
            <a:ext cx="2188800" cy="670400"/>
          </a:xfrm>
          <a:prstGeom prst="rect">
            <a:avLst/>
          </a:prstGeom>
          <a:noFill/>
        </p:spPr>
        <p:txBody>
          <a:bodyPr spcFirstLastPara="1" wrap="square" lIns="91425" tIns="91425" rIns="91425" bIns="91425" anchor="t" anchorCtr="0">
            <a:noAutofit/>
          </a:bodyPr>
          <a:lstStyle>
            <a:lvl1pPr lvl="0" algn="r" rtl="0">
              <a:spcBef>
                <a:spcPts val="0"/>
              </a:spcBef>
              <a:spcAft>
                <a:spcPts val="0"/>
              </a:spcAft>
              <a:buNone/>
              <a:defRPr sz="2400">
                <a:solidFill>
                  <a:schemeClr val="accent4"/>
                </a:solidFill>
                <a:latin typeface="Oswald"/>
                <a:ea typeface="Oswald"/>
                <a:cs typeface="Oswald"/>
                <a:sym typeface="Oswald"/>
              </a:defRPr>
            </a:lvl1pPr>
            <a:lvl2pPr lvl="1" algn="r" rtl="0">
              <a:spcBef>
                <a:spcPts val="2133"/>
              </a:spcBef>
              <a:spcAft>
                <a:spcPts val="0"/>
              </a:spcAft>
              <a:buNone/>
              <a:defRPr sz="2400">
                <a:solidFill>
                  <a:schemeClr val="accent4"/>
                </a:solidFill>
                <a:latin typeface="Oswald"/>
                <a:ea typeface="Oswald"/>
                <a:cs typeface="Oswald"/>
                <a:sym typeface="Oswald"/>
              </a:defRPr>
            </a:lvl2pPr>
            <a:lvl3pPr lvl="2" algn="r" rtl="0">
              <a:spcBef>
                <a:spcPts val="2133"/>
              </a:spcBef>
              <a:spcAft>
                <a:spcPts val="0"/>
              </a:spcAft>
              <a:buNone/>
              <a:defRPr sz="2400">
                <a:solidFill>
                  <a:schemeClr val="accent4"/>
                </a:solidFill>
                <a:latin typeface="Oswald"/>
                <a:ea typeface="Oswald"/>
                <a:cs typeface="Oswald"/>
                <a:sym typeface="Oswald"/>
              </a:defRPr>
            </a:lvl3pPr>
            <a:lvl4pPr lvl="3" algn="r" rtl="0">
              <a:spcBef>
                <a:spcPts val="2133"/>
              </a:spcBef>
              <a:spcAft>
                <a:spcPts val="0"/>
              </a:spcAft>
              <a:buNone/>
              <a:defRPr sz="2400">
                <a:solidFill>
                  <a:schemeClr val="accent4"/>
                </a:solidFill>
                <a:latin typeface="Oswald"/>
                <a:ea typeface="Oswald"/>
                <a:cs typeface="Oswald"/>
                <a:sym typeface="Oswald"/>
              </a:defRPr>
            </a:lvl4pPr>
            <a:lvl5pPr lvl="4" algn="r" rtl="0">
              <a:spcBef>
                <a:spcPts val="2133"/>
              </a:spcBef>
              <a:spcAft>
                <a:spcPts val="0"/>
              </a:spcAft>
              <a:buNone/>
              <a:defRPr sz="2400">
                <a:solidFill>
                  <a:schemeClr val="accent4"/>
                </a:solidFill>
                <a:latin typeface="Oswald"/>
                <a:ea typeface="Oswald"/>
                <a:cs typeface="Oswald"/>
                <a:sym typeface="Oswald"/>
              </a:defRPr>
            </a:lvl5pPr>
            <a:lvl6pPr lvl="5" algn="r" rtl="0">
              <a:spcBef>
                <a:spcPts val="2133"/>
              </a:spcBef>
              <a:spcAft>
                <a:spcPts val="0"/>
              </a:spcAft>
              <a:buNone/>
              <a:defRPr sz="2400">
                <a:solidFill>
                  <a:schemeClr val="accent4"/>
                </a:solidFill>
                <a:latin typeface="Oswald"/>
                <a:ea typeface="Oswald"/>
                <a:cs typeface="Oswald"/>
                <a:sym typeface="Oswald"/>
              </a:defRPr>
            </a:lvl6pPr>
            <a:lvl7pPr lvl="6" algn="r" rtl="0">
              <a:spcBef>
                <a:spcPts val="2133"/>
              </a:spcBef>
              <a:spcAft>
                <a:spcPts val="0"/>
              </a:spcAft>
              <a:buNone/>
              <a:defRPr sz="2400">
                <a:solidFill>
                  <a:schemeClr val="accent4"/>
                </a:solidFill>
                <a:latin typeface="Oswald"/>
                <a:ea typeface="Oswald"/>
                <a:cs typeface="Oswald"/>
                <a:sym typeface="Oswald"/>
              </a:defRPr>
            </a:lvl7pPr>
            <a:lvl8pPr lvl="7" algn="r" rtl="0">
              <a:spcBef>
                <a:spcPts val="2133"/>
              </a:spcBef>
              <a:spcAft>
                <a:spcPts val="0"/>
              </a:spcAft>
              <a:buNone/>
              <a:defRPr sz="2400">
                <a:solidFill>
                  <a:schemeClr val="accent4"/>
                </a:solidFill>
                <a:latin typeface="Oswald"/>
                <a:ea typeface="Oswald"/>
                <a:cs typeface="Oswald"/>
                <a:sym typeface="Oswald"/>
              </a:defRPr>
            </a:lvl8pPr>
            <a:lvl9pPr lvl="8" algn="r" rtl="0">
              <a:spcBef>
                <a:spcPts val="2133"/>
              </a:spcBef>
              <a:spcAft>
                <a:spcPts val="2133"/>
              </a:spcAft>
              <a:buNone/>
              <a:defRPr sz="2400">
                <a:solidFill>
                  <a:schemeClr val="accent4"/>
                </a:solidFill>
                <a:latin typeface="Oswald"/>
                <a:ea typeface="Oswald"/>
                <a:cs typeface="Oswald"/>
                <a:sym typeface="Oswald"/>
              </a:defRPr>
            </a:lvl9pPr>
          </a:lstStyle>
          <a:p>
            <a:r>
              <a:rPr lang="en-US"/>
              <a:t>Click to edit Master subtitle style</a:t>
            </a:r>
            <a:endParaRPr/>
          </a:p>
        </p:txBody>
      </p:sp>
      <p:sp>
        <p:nvSpPr>
          <p:cNvPr id="33" name="Google Shape;33;p5"/>
          <p:cNvSpPr txBox="1">
            <a:spLocks noGrp="1"/>
          </p:cNvSpPr>
          <p:nvPr>
            <p:ph type="title"/>
          </p:nvPr>
        </p:nvSpPr>
        <p:spPr>
          <a:xfrm>
            <a:off x="950967" y="3425967"/>
            <a:ext cx="4194000" cy="2706400"/>
          </a:xfrm>
          <a:prstGeom prst="rect">
            <a:avLst/>
          </a:prstGeom>
        </p:spPr>
        <p:txBody>
          <a:bodyPr spcFirstLastPara="1" wrap="square" lIns="91425" tIns="91425" rIns="91425" bIns="91425" anchor="ctr" anchorCtr="0">
            <a:noAutofit/>
          </a:bodyPr>
          <a:lstStyle>
            <a:lvl1pPr lvl="0" algn="r">
              <a:spcBef>
                <a:spcPts val="0"/>
              </a:spcBef>
              <a:spcAft>
                <a:spcPts val="0"/>
              </a:spcAft>
              <a:buClr>
                <a:schemeClr val="lt1"/>
              </a:buClr>
              <a:buSzPts val="4600"/>
              <a:buNone/>
              <a:defRPr sz="5600">
                <a:solidFill>
                  <a:schemeClr val="lt1"/>
                </a:solidFill>
              </a:defRPr>
            </a:lvl1pPr>
            <a:lvl2pPr lvl="1" algn="r">
              <a:spcBef>
                <a:spcPts val="0"/>
              </a:spcBef>
              <a:spcAft>
                <a:spcPts val="0"/>
              </a:spcAft>
              <a:buClr>
                <a:schemeClr val="lt1"/>
              </a:buClr>
              <a:buSzPts val="4600"/>
              <a:buFont typeface="Oswald"/>
              <a:buNone/>
              <a:defRPr sz="6133">
                <a:solidFill>
                  <a:schemeClr val="lt1"/>
                </a:solidFill>
                <a:latin typeface="Oswald"/>
                <a:ea typeface="Oswald"/>
                <a:cs typeface="Oswald"/>
                <a:sym typeface="Oswald"/>
              </a:defRPr>
            </a:lvl2pPr>
            <a:lvl3pPr lvl="2" algn="r">
              <a:spcBef>
                <a:spcPts val="0"/>
              </a:spcBef>
              <a:spcAft>
                <a:spcPts val="0"/>
              </a:spcAft>
              <a:buClr>
                <a:schemeClr val="lt1"/>
              </a:buClr>
              <a:buSzPts val="4600"/>
              <a:buFont typeface="Oswald"/>
              <a:buNone/>
              <a:defRPr sz="6133">
                <a:solidFill>
                  <a:schemeClr val="lt1"/>
                </a:solidFill>
                <a:latin typeface="Oswald"/>
                <a:ea typeface="Oswald"/>
                <a:cs typeface="Oswald"/>
                <a:sym typeface="Oswald"/>
              </a:defRPr>
            </a:lvl3pPr>
            <a:lvl4pPr lvl="3" algn="r">
              <a:spcBef>
                <a:spcPts val="0"/>
              </a:spcBef>
              <a:spcAft>
                <a:spcPts val="0"/>
              </a:spcAft>
              <a:buClr>
                <a:schemeClr val="lt1"/>
              </a:buClr>
              <a:buSzPts val="4600"/>
              <a:buFont typeface="Oswald"/>
              <a:buNone/>
              <a:defRPr sz="6133">
                <a:solidFill>
                  <a:schemeClr val="lt1"/>
                </a:solidFill>
                <a:latin typeface="Oswald"/>
                <a:ea typeface="Oswald"/>
                <a:cs typeface="Oswald"/>
                <a:sym typeface="Oswald"/>
              </a:defRPr>
            </a:lvl4pPr>
            <a:lvl5pPr lvl="4" algn="r">
              <a:spcBef>
                <a:spcPts val="0"/>
              </a:spcBef>
              <a:spcAft>
                <a:spcPts val="0"/>
              </a:spcAft>
              <a:buClr>
                <a:schemeClr val="lt1"/>
              </a:buClr>
              <a:buSzPts val="4600"/>
              <a:buFont typeface="Oswald"/>
              <a:buNone/>
              <a:defRPr sz="6133">
                <a:solidFill>
                  <a:schemeClr val="lt1"/>
                </a:solidFill>
                <a:latin typeface="Oswald"/>
                <a:ea typeface="Oswald"/>
                <a:cs typeface="Oswald"/>
                <a:sym typeface="Oswald"/>
              </a:defRPr>
            </a:lvl5pPr>
            <a:lvl6pPr lvl="5" algn="r">
              <a:spcBef>
                <a:spcPts val="0"/>
              </a:spcBef>
              <a:spcAft>
                <a:spcPts val="0"/>
              </a:spcAft>
              <a:buClr>
                <a:schemeClr val="lt1"/>
              </a:buClr>
              <a:buSzPts val="4600"/>
              <a:buFont typeface="Oswald"/>
              <a:buNone/>
              <a:defRPr sz="6133">
                <a:solidFill>
                  <a:schemeClr val="lt1"/>
                </a:solidFill>
                <a:latin typeface="Oswald"/>
                <a:ea typeface="Oswald"/>
                <a:cs typeface="Oswald"/>
                <a:sym typeface="Oswald"/>
              </a:defRPr>
            </a:lvl6pPr>
            <a:lvl7pPr lvl="6" algn="r">
              <a:spcBef>
                <a:spcPts val="0"/>
              </a:spcBef>
              <a:spcAft>
                <a:spcPts val="0"/>
              </a:spcAft>
              <a:buClr>
                <a:schemeClr val="lt1"/>
              </a:buClr>
              <a:buSzPts val="4600"/>
              <a:buFont typeface="Oswald"/>
              <a:buNone/>
              <a:defRPr sz="6133">
                <a:solidFill>
                  <a:schemeClr val="lt1"/>
                </a:solidFill>
                <a:latin typeface="Oswald"/>
                <a:ea typeface="Oswald"/>
                <a:cs typeface="Oswald"/>
                <a:sym typeface="Oswald"/>
              </a:defRPr>
            </a:lvl7pPr>
            <a:lvl8pPr lvl="7" algn="r">
              <a:spcBef>
                <a:spcPts val="0"/>
              </a:spcBef>
              <a:spcAft>
                <a:spcPts val="0"/>
              </a:spcAft>
              <a:buClr>
                <a:schemeClr val="lt1"/>
              </a:buClr>
              <a:buSzPts val="4600"/>
              <a:buFont typeface="Oswald"/>
              <a:buNone/>
              <a:defRPr sz="6133">
                <a:solidFill>
                  <a:schemeClr val="lt1"/>
                </a:solidFill>
                <a:latin typeface="Oswald"/>
                <a:ea typeface="Oswald"/>
                <a:cs typeface="Oswald"/>
                <a:sym typeface="Oswald"/>
              </a:defRPr>
            </a:lvl8pPr>
            <a:lvl9pPr lvl="8" algn="r">
              <a:spcBef>
                <a:spcPts val="0"/>
              </a:spcBef>
              <a:spcAft>
                <a:spcPts val="0"/>
              </a:spcAft>
              <a:buClr>
                <a:schemeClr val="lt1"/>
              </a:buClr>
              <a:buSzPts val="4600"/>
              <a:buFont typeface="Oswald"/>
              <a:buNone/>
              <a:defRPr sz="6133">
                <a:solidFill>
                  <a:schemeClr val="lt1"/>
                </a:solidFill>
                <a:latin typeface="Oswald"/>
                <a:ea typeface="Oswald"/>
                <a:cs typeface="Oswald"/>
                <a:sym typeface="Oswald"/>
              </a:defRPr>
            </a:lvl9pPr>
          </a:lstStyle>
          <a:p>
            <a:r>
              <a:rPr lang="en-US"/>
              <a:t>Click to edit Master title style</a:t>
            </a:r>
            <a:endParaRPr/>
          </a:p>
        </p:txBody>
      </p:sp>
      <p:sp>
        <p:nvSpPr>
          <p:cNvPr id="34" name="Google Shape;34;p5"/>
          <p:cNvSpPr txBox="1">
            <a:spLocks noGrp="1"/>
          </p:cNvSpPr>
          <p:nvPr>
            <p:ph type="subTitle" idx="4"/>
          </p:nvPr>
        </p:nvSpPr>
        <p:spPr>
          <a:xfrm>
            <a:off x="7257667" y="1130888"/>
            <a:ext cx="3983200" cy="1170400"/>
          </a:xfrm>
          <a:prstGeom prst="rect">
            <a:avLst/>
          </a:prstGeom>
          <a:noFill/>
        </p:spPr>
        <p:txBody>
          <a:bodyPr spcFirstLastPara="1" wrap="square" lIns="91425" tIns="91425" rIns="91425" bIns="91425" anchor="t" anchorCtr="0">
            <a:noAutofit/>
          </a:bodyPr>
          <a:lstStyle>
            <a:lvl1pPr lvl="0" algn="just" rtl="0">
              <a:spcBef>
                <a:spcPts val="0"/>
              </a:spcBef>
              <a:spcAft>
                <a:spcPts val="0"/>
              </a:spcAft>
              <a:buNone/>
              <a:defRPr/>
            </a:lvl1pPr>
            <a:lvl2pPr lvl="1" algn="just" rtl="0">
              <a:spcBef>
                <a:spcPts val="2133"/>
              </a:spcBef>
              <a:spcAft>
                <a:spcPts val="0"/>
              </a:spcAft>
              <a:buNone/>
              <a:defRPr/>
            </a:lvl2pPr>
            <a:lvl3pPr lvl="2" algn="just" rtl="0">
              <a:spcBef>
                <a:spcPts val="2133"/>
              </a:spcBef>
              <a:spcAft>
                <a:spcPts val="0"/>
              </a:spcAft>
              <a:buNone/>
              <a:defRPr/>
            </a:lvl3pPr>
            <a:lvl4pPr lvl="3" algn="just" rtl="0">
              <a:spcBef>
                <a:spcPts val="2133"/>
              </a:spcBef>
              <a:spcAft>
                <a:spcPts val="0"/>
              </a:spcAft>
              <a:buNone/>
              <a:defRPr/>
            </a:lvl4pPr>
            <a:lvl5pPr lvl="4" algn="just" rtl="0">
              <a:spcBef>
                <a:spcPts val="2133"/>
              </a:spcBef>
              <a:spcAft>
                <a:spcPts val="0"/>
              </a:spcAft>
              <a:buNone/>
              <a:defRPr/>
            </a:lvl5pPr>
            <a:lvl6pPr lvl="5" algn="just" rtl="0">
              <a:spcBef>
                <a:spcPts val="2133"/>
              </a:spcBef>
              <a:spcAft>
                <a:spcPts val="0"/>
              </a:spcAft>
              <a:buNone/>
              <a:defRPr/>
            </a:lvl6pPr>
            <a:lvl7pPr lvl="6" algn="just" rtl="0">
              <a:spcBef>
                <a:spcPts val="2133"/>
              </a:spcBef>
              <a:spcAft>
                <a:spcPts val="0"/>
              </a:spcAft>
              <a:buNone/>
              <a:defRPr/>
            </a:lvl7pPr>
            <a:lvl8pPr lvl="7" algn="just" rtl="0">
              <a:spcBef>
                <a:spcPts val="2133"/>
              </a:spcBef>
              <a:spcAft>
                <a:spcPts val="0"/>
              </a:spcAft>
              <a:buNone/>
              <a:defRPr/>
            </a:lvl8pPr>
            <a:lvl9pPr lvl="8" algn="just" rtl="0">
              <a:spcBef>
                <a:spcPts val="2133"/>
              </a:spcBef>
              <a:spcAft>
                <a:spcPts val="2133"/>
              </a:spcAft>
              <a:buNone/>
              <a:defRPr/>
            </a:lvl9pPr>
          </a:lstStyle>
          <a:p>
            <a:r>
              <a:rPr lang="en-US"/>
              <a:t>Click to edit Master subtitle style</a:t>
            </a:r>
            <a:endParaRPr/>
          </a:p>
        </p:txBody>
      </p:sp>
      <p:pic>
        <p:nvPicPr>
          <p:cNvPr id="35" name="Google Shape;35;p5"/>
          <p:cNvPicPr preferRelativeResize="0"/>
          <p:nvPr/>
        </p:nvPicPr>
        <p:blipFill>
          <a:blip r:embed="rId2">
            <a:alphaModFix/>
          </a:blip>
          <a:stretch>
            <a:fillRect/>
          </a:stretch>
        </p:blipFill>
        <p:spPr>
          <a:xfrm rot="10800000">
            <a:off x="11015400" y="5875200"/>
            <a:ext cx="841248" cy="837336"/>
          </a:xfrm>
          <a:prstGeom prst="rect">
            <a:avLst/>
          </a:prstGeom>
          <a:noFill/>
          <a:ln>
            <a:noFill/>
          </a:ln>
        </p:spPr>
      </p:pic>
      <p:sp>
        <p:nvSpPr>
          <p:cNvPr id="2" name="Slide Number Placeholder 6">
            <a:extLst>
              <a:ext uri="{FF2B5EF4-FFF2-40B4-BE49-F238E27FC236}">
                <a16:creationId xmlns:a16="http://schemas.microsoft.com/office/drawing/2014/main" id="{DA6C6505-FB9D-FE77-BFEB-F9237B3BFE4B}"/>
              </a:ext>
            </a:extLst>
          </p:cNvPr>
          <p:cNvSpPr>
            <a:spLocks noGrp="1"/>
          </p:cNvSpPr>
          <p:nvPr>
            <p:ph type="sldNum" sz="quarter" idx="12"/>
          </p:nvPr>
        </p:nvSpPr>
        <p:spPr>
          <a:xfrm>
            <a:off x="11025187" y="6253838"/>
            <a:ext cx="2743200" cy="365125"/>
          </a:xfrm>
          <a:prstGeom prst="rect">
            <a:avLst/>
          </a:prstGeom>
        </p:spPr>
        <p:txBody>
          <a:bodyPr/>
          <a:lstStyle>
            <a:lvl1pPr>
              <a:defRPr>
                <a:solidFill>
                  <a:schemeClr val="accent1">
                    <a:lumMod val="75000"/>
                    <a:lumOff val="25000"/>
                  </a:schemeClr>
                </a:solidFill>
              </a:defRPr>
            </a:lvl1pPr>
          </a:lstStyle>
          <a:p>
            <a:fld id="{F405B38B-2E0A-46BC-9392-E70CB3DE098D}" type="slidenum">
              <a:rPr lang="en-US" smtClean="0"/>
              <a:t>‹#›</a:t>
            </a:fld>
            <a:endParaRPr lang="en-US"/>
          </a:p>
        </p:txBody>
      </p:sp>
    </p:spTree>
    <p:extLst>
      <p:ext uri="{BB962C8B-B14F-4D97-AF65-F5344CB8AC3E}">
        <p14:creationId xmlns:p14="http://schemas.microsoft.com/office/powerpoint/2010/main" val="423433042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and three columns 4">
  <p:cSld name="Title and three columns 4">
    <p:spTree>
      <p:nvGrpSpPr>
        <p:cNvPr id="1" name="Shape 246"/>
        <p:cNvGrpSpPr/>
        <p:nvPr/>
      </p:nvGrpSpPr>
      <p:grpSpPr>
        <a:xfrm>
          <a:off x="0" y="0"/>
          <a:ext cx="0" cy="0"/>
          <a:chOff x="0" y="0"/>
          <a:chExt cx="0" cy="0"/>
        </a:xfrm>
      </p:grpSpPr>
      <p:sp>
        <p:nvSpPr>
          <p:cNvPr id="247" name="Google Shape;247;p33"/>
          <p:cNvSpPr txBox="1">
            <a:spLocks noGrp="1"/>
          </p:cNvSpPr>
          <p:nvPr>
            <p:ph type="subTitle" idx="1"/>
          </p:nvPr>
        </p:nvSpPr>
        <p:spPr>
          <a:xfrm>
            <a:off x="956667" y="5020715"/>
            <a:ext cx="3141200" cy="9728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r>
              <a:rPr lang="en-US"/>
              <a:t>Click to edit Master subtitle style</a:t>
            </a:r>
            <a:endParaRPr/>
          </a:p>
        </p:txBody>
      </p:sp>
      <p:sp>
        <p:nvSpPr>
          <p:cNvPr id="248" name="Google Shape;248;p33"/>
          <p:cNvSpPr txBox="1">
            <a:spLocks noGrp="1"/>
          </p:cNvSpPr>
          <p:nvPr>
            <p:ph type="subTitle" idx="2"/>
          </p:nvPr>
        </p:nvSpPr>
        <p:spPr>
          <a:xfrm>
            <a:off x="4528167" y="5020707"/>
            <a:ext cx="3141200" cy="9728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r>
              <a:rPr lang="en-US"/>
              <a:t>Click to edit Master subtitle style</a:t>
            </a:r>
            <a:endParaRPr/>
          </a:p>
        </p:txBody>
      </p:sp>
      <p:sp>
        <p:nvSpPr>
          <p:cNvPr id="249" name="Google Shape;249;p33"/>
          <p:cNvSpPr txBox="1">
            <a:spLocks noGrp="1"/>
          </p:cNvSpPr>
          <p:nvPr>
            <p:ph type="subTitle" idx="3"/>
          </p:nvPr>
        </p:nvSpPr>
        <p:spPr>
          <a:xfrm>
            <a:off x="8099667" y="5020697"/>
            <a:ext cx="3141200" cy="9728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r>
              <a:rPr lang="en-US"/>
              <a:t>Click to edit Master subtitle style</a:t>
            </a:r>
            <a:endParaRPr/>
          </a:p>
        </p:txBody>
      </p:sp>
      <p:sp>
        <p:nvSpPr>
          <p:cNvPr id="250" name="Google Shape;250;p33"/>
          <p:cNvSpPr txBox="1">
            <a:spLocks noGrp="1"/>
          </p:cNvSpPr>
          <p:nvPr>
            <p:ph type="subTitle" idx="4"/>
          </p:nvPr>
        </p:nvSpPr>
        <p:spPr>
          <a:xfrm>
            <a:off x="8543469" y="4337900"/>
            <a:ext cx="2253600" cy="378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1800"/>
              <a:buFont typeface="Oswald"/>
              <a:buNone/>
              <a:defRPr sz="2400">
                <a:solidFill>
                  <a:schemeClr val="accent1"/>
                </a:solidFill>
                <a:latin typeface="Oswald"/>
                <a:ea typeface="Oswald"/>
                <a:cs typeface="Oswald"/>
                <a:sym typeface="Oswald"/>
              </a:defRPr>
            </a:lvl1pPr>
            <a:lvl2pPr lvl="1" algn="ctr" rtl="0">
              <a:spcBef>
                <a:spcPts val="0"/>
              </a:spcBef>
              <a:spcAft>
                <a:spcPts val="0"/>
              </a:spcAft>
              <a:buClr>
                <a:schemeClr val="accent1"/>
              </a:buClr>
              <a:buSzPts val="1400"/>
              <a:buFont typeface="Oswald"/>
              <a:buNone/>
              <a:defRPr>
                <a:solidFill>
                  <a:schemeClr val="accent1"/>
                </a:solidFill>
                <a:latin typeface="Oswald"/>
                <a:ea typeface="Oswald"/>
                <a:cs typeface="Oswald"/>
                <a:sym typeface="Oswald"/>
              </a:defRPr>
            </a:lvl2pPr>
            <a:lvl3pPr lvl="2"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3pPr>
            <a:lvl4pPr lvl="3"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4pPr>
            <a:lvl5pPr lvl="4"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5pPr>
            <a:lvl6pPr lvl="5"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6pPr>
            <a:lvl7pPr lvl="6"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7pPr>
            <a:lvl8pPr lvl="7"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8pPr>
            <a:lvl9pPr lvl="8" algn="ctr" rtl="0">
              <a:spcBef>
                <a:spcPts val="2133"/>
              </a:spcBef>
              <a:spcAft>
                <a:spcPts val="2133"/>
              </a:spcAft>
              <a:buClr>
                <a:schemeClr val="accent1"/>
              </a:buClr>
              <a:buSzPts val="1400"/>
              <a:buFont typeface="Oswald"/>
              <a:buNone/>
              <a:defRPr>
                <a:solidFill>
                  <a:schemeClr val="accent1"/>
                </a:solidFill>
                <a:latin typeface="Oswald"/>
                <a:ea typeface="Oswald"/>
                <a:cs typeface="Oswald"/>
                <a:sym typeface="Oswald"/>
              </a:defRPr>
            </a:lvl9pPr>
          </a:lstStyle>
          <a:p>
            <a:r>
              <a:rPr lang="en-US"/>
              <a:t>Click to edit Master subtitle style</a:t>
            </a:r>
            <a:endParaRPr/>
          </a:p>
        </p:txBody>
      </p:sp>
      <p:sp>
        <p:nvSpPr>
          <p:cNvPr id="251" name="Google Shape;251;p33"/>
          <p:cNvSpPr txBox="1">
            <a:spLocks noGrp="1"/>
          </p:cNvSpPr>
          <p:nvPr>
            <p:ph type="subTitle" idx="5"/>
          </p:nvPr>
        </p:nvSpPr>
        <p:spPr>
          <a:xfrm>
            <a:off x="1400469" y="4337900"/>
            <a:ext cx="2253600" cy="378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1800"/>
              <a:buFont typeface="Oswald"/>
              <a:buNone/>
              <a:defRPr sz="2400">
                <a:solidFill>
                  <a:schemeClr val="accent1"/>
                </a:solidFill>
                <a:latin typeface="Oswald"/>
                <a:ea typeface="Oswald"/>
                <a:cs typeface="Oswald"/>
                <a:sym typeface="Oswald"/>
              </a:defRPr>
            </a:lvl1pPr>
            <a:lvl2pPr lvl="1" algn="ctr" rtl="0">
              <a:spcBef>
                <a:spcPts val="0"/>
              </a:spcBef>
              <a:spcAft>
                <a:spcPts val="0"/>
              </a:spcAft>
              <a:buClr>
                <a:schemeClr val="accent1"/>
              </a:buClr>
              <a:buSzPts val="1400"/>
              <a:buFont typeface="Oswald"/>
              <a:buNone/>
              <a:defRPr>
                <a:solidFill>
                  <a:schemeClr val="accent1"/>
                </a:solidFill>
                <a:latin typeface="Oswald"/>
                <a:ea typeface="Oswald"/>
                <a:cs typeface="Oswald"/>
                <a:sym typeface="Oswald"/>
              </a:defRPr>
            </a:lvl2pPr>
            <a:lvl3pPr lvl="2"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3pPr>
            <a:lvl4pPr lvl="3"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4pPr>
            <a:lvl5pPr lvl="4"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5pPr>
            <a:lvl6pPr lvl="5"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6pPr>
            <a:lvl7pPr lvl="6"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7pPr>
            <a:lvl8pPr lvl="7"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8pPr>
            <a:lvl9pPr lvl="8" algn="ctr" rtl="0">
              <a:spcBef>
                <a:spcPts val="2133"/>
              </a:spcBef>
              <a:spcAft>
                <a:spcPts val="2133"/>
              </a:spcAft>
              <a:buClr>
                <a:schemeClr val="accent1"/>
              </a:buClr>
              <a:buSzPts val="1400"/>
              <a:buFont typeface="Oswald"/>
              <a:buNone/>
              <a:defRPr>
                <a:solidFill>
                  <a:schemeClr val="accent1"/>
                </a:solidFill>
                <a:latin typeface="Oswald"/>
                <a:ea typeface="Oswald"/>
                <a:cs typeface="Oswald"/>
                <a:sym typeface="Oswald"/>
              </a:defRPr>
            </a:lvl9pPr>
          </a:lstStyle>
          <a:p>
            <a:r>
              <a:rPr lang="en-US"/>
              <a:t>Click to edit Master subtitle style</a:t>
            </a:r>
            <a:endParaRPr/>
          </a:p>
        </p:txBody>
      </p:sp>
      <p:sp>
        <p:nvSpPr>
          <p:cNvPr id="252" name="Google Shape;252;p33"/>
          <p:cNvSpPr txBox="1">
            <a:spLocks noGrp="1"/>
          </p:cNvSpPr>
          <p:nvPr>
            <p:ph type="subTitle" idx="6"/>
          </p:nvPr>
        </p:nvSpPr>
        <p:spPr>
          <a:xfrm>
            <a:off x="4971969" y="4337900"/>
            <a:ext cx="2253600" cy="378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1800"/>
              <a:buFont typeface="Oswald"/>
              <a:buNone/>
              <a:defRPr sz="2400">
                <a:solidFill>
                  <a:schemeClr val="accent1"/>
                </a:solidFill>
                <a:latin typeface="Oswald"/>
                <a:ea typeface="Oswald"/>
                <a:cs typeface="Oswald"/>
                <a:sym typeface="Oswald"/>
              </a:defRPr>
            </a:lvl1pPr>
            <a:lvl2pPr lvl="1" algn="ctr" rtl="0">
              <a:spcBef>
                <a:spcPts val="0"/>
              </a:spcBef>
              <a:spcAft>
                <a:spcPts val="0"/>
              </a:spcAft>
              <a:buClr>
                <a:schemeClr val="accent1"/>
              </a:buClr>
              <a:buSzPts val="1400"/>
              <a:buFont typeface="Oswald"/>
              <a:buNone/>
              <a:defRPr>
                <a:solidFill>
                  <a:schemeClr val="accent1"/>
                </a:solidFill>
                <a:latin typeface="Oswald"/>
                <a:ea typeface="Oswald"/>
                <a:cs typeface="Oswald"/>
                <a:sym typeface="Oswald"/>
              </a:defRPr>
            </a:lvl2pPr>
            <a:lvl3pPr lvl="2"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3pPr>
            <a:lvl4pPr lvl="3"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4pPr>
            <a:lvl5pPr lvl="4"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5pPr>
            <a:lvl6pPr lvl="5"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6pPr>
            <a:lvl7pPr lvl="6"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7pPr>
            <a:lvl8pPr lvl="7"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8pPr>
            <a:lvl9pPr lvl="8" algn="ctr" rtl="0">
              <a:spcBef>
                <a:spcPts val="2133"/>
              </a:spcBef>
              <a:spcAft>
                <a:spcPts val="2133"/>
              </a:spcAft>
              <a:buClr>
                <a:schemeClr val="accent1"/>
              </a:buClr>
              <a:buSzPts val="1400"/>
              <a:buFont typeface="Oswald"/>
              <a:buNone/>
              <a:defRPr>
                <a:solidFill>
                  <a:schemeClr val="accent1"/>
                </a:solidFill>
                <a:latin typeface="Oswald"/>
                <a:ea typeface="Oswald"/>
                <a:cs typeface="Oswald"/>
                <a:sym typeface="Oswald"/>
              </a:defRPr>
            </a:lvl9pPr>
          </a:lstStyle>
          <a:p>
            <a:r>
              <a:rPr lang="en-US"/>
              <a:t>Click to edit Master subtitle style</a:t>
            </a:r>
            <a:endParaRPr/>
          </a:p>
        </p:txBody>
      </p:sp>
      <p:sp>
        <p:nvSpPr>
          <p:cNvPr id="253" name="Google Shape;253;p33"/>
          <p:cNvSpPr txBox="1">
            <a:spLocks noGrp="1"/>
          </p:cNvSpPr>
          <p:nvPr>
            <p:ph type="title"/>
          </p:nvPr>
        </p:nvSpPr>
        <p:spPr>
          <a:xfrm>
            <a:off x="950967" y="719333"/>
            <a:ext cx="10290000" cy="7560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1"/>
              </a:buClr>
              <a:buSzPts val="3500"/>
              <a:buNone/>
              <a:defRPr sz="4667">
                <a:solidFill>
                  <a:schemeClr val="accent1"/>
                </a:solidFill>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r>
              <a:rPr lang="en-US"/>
              <a:t>Click to edit Master title style</a:t>
            </a:r>
            <a:endParaRPr/>
          </a:p>
        </p:txBody>
      </p:sp>
      <p:pic>
        <p:nvPicPr>
          <p:cNvPr id="254" name="Google Shape;254;p33"/>
          <p:cNvPicPr preferRelativeResize="0"/>
          <p:nvPr/>
        </p:nvPicPr>
        <p:blipFill rotWithShape="1">
          <a:blip r:embed="rId2">
            <a:alphaModFix/>
          </a:blip>
          <a:srcRect l="55100"/>
          <a:stretch/>
        </p:blipFill>
        <p:spPr>
          <a:xfrm>
            <a:off x="0" y="3137634"/>
            <a:ext cx="1182600" cy="2414367"/>
          </a:xfrm>
          <a:prstGeom prst="rect">
            <a:avLst/>
          </a:prstGeom>
          <a:noFill/>
          <a:ln>
            <a:noFill/>
          </a:ln>
        </p:spPr>
      </p:pic>
      <p:pic>
        <p:nvPicPr>
          <p:cNvPr id="255" name="Google Shape;255;p33"/>
          <p:cNvPicPr preferRelativeResize="0"/>
          <p:nvPr/>
        </p:nvPicPr>
        <p:blipFill rotWithShape="1">
          <a:blip r:embed="rId3">
            <a:alphaModFix/>
          </a:blip>
          <a:srcRect r="51264" b="51200"/>
          <a:stretch/>
        </p:blipFill>
        <p:spPr>
          <a:xfrm>
            <a:off x="10898967" y="5679767"/>
            <a:ext cx="1293035" cy="1178232"/>
          </a:xfrm>
          <a:prstGeom prst="rect">
            <a:avLst/>
          </a:prstGeom>
          <a:noFill/>
          <a:ln>
            <a:noFill/>
          </a:ln>
        </p:spPr>
      </p:pic>
      <p:pic>
        <p:nvPicPr>
          <p:cNvPr id="256" name="Google Shape;256;p33"/>
          <p:cNvPicPr preferRelativeResize="0"/>
          <p:nvPr/>
        </p:nvPicPr>
        <p:blipFill rotWithShape="1">
          <a:blip r:embed="rId4">
            <a:alphaModFix/>
          </a:blip>
          <a:srcRect t="49023"/>
          <a:stretch/>
        </p:blipFill>
        <p:spPr>
          <a:xfrm>
            <a:off x="5930068" y="3"/>
            <a:ext cx="3668665" cy="1688100"/>
          </a:xfrm>
          <a:prstGeom prst="rect">
            <a:avLst/>
          </a:prstGeom>
          <a:noFill/>
          <a:ln>
            <a:noFill/>
          </a:ln>
        </p:spPr>
      </p:pic>
      <p:sp>
        <p:nvSpPr>
          <p:cNvPr id="2" name="Slide Number Placeholder 6">
            <a:extLst>
              <a:ext uri="{FF2B5EF4-FFF2-40B4-BE49-F238E27FC236}">
                <a16:creationId xmlns:a16="http://schemas.microsoft.com/office/drawing/2014/main" id="{7246E25E-1580-56FC-4154-075E56FD9F22}"/>
              </a:ext>
            </a:extLst>
          </p:cNvPr>
          <p:cNvSpPr>
            <a:spLocks noGrp="1"/>
          </p:cNvSpPr>
          <p:nvPr>
            <p:ph type="sldNum" sz="quarter" idx="12"/>
          </p:nvPr>
        </p:nvSpPr>
        <p:spPr>
          <a:xfrm>
            <a:off x="11025187" y="6253838"/>
            <a:ext cx="2743200" cy="365125"/>
          </a:xfrm>
          <a:prstGeom prst="rect">
            <a:avLst/>
          </a:prstGeom>
        </p:spPr>
        <p:txBody>
          <a:bodyPr/>
          <a:lstStyle>
            <a:lvl1pPr>
              <a:defRPr>
                <a:solidFill>
                  <a:schemeClr val="accent1">
                    <a:lumMod val="75000"/>
                    <a:lumOff val="25000"/>
                  </a:schemeClr>
                </a:solidFill>
              </a:defRPr>
            </a:lvl1pPr>
          </a:lstStyle>
          <a:p>
            <a:fld id="{F405B38B-2E0A-46BC-9392-E70CB3DE098D}" type="slidenum">
              <a:rPr lang="en-US" smtClean="0"/>
              <a:t>‹#›</a:t>
            </a:fld>
            <a:endParaRPr lang="en-US"/>
          </a:p>
        </p:txBody>
      </p:sp>
    </p:spTree>
    <p:extLst>
      <p:ext uri="{BB962C8B-B14F-4D97-AF65-F5344CB8AC3E}">
        <p14:creationId xmlns:p14="http://schemas.microsoft.com/office/powerpoint/2010/main" val="162211844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and four columns">
  <p:cSld name="Title and four columns">
    <p:spTree>
      <p:nvGrpSpPr>
        <p:cNvPr id="1" name="Shape 257"/>
        <p:cNvGrpSpPr/>
        <p:nvPr/>
      </p:nvGrpSpPr>
      <p:grpSpPr>
        <a:xfrm>
          <a:off x="0" y="0"/>
          <a:ext cx="0" cy="0"/>
          <a:chOff x="0" y="0"/>
          <a:chExt cx="0" cy="0"/>
        </a:xfrm>
      </p:grpSpPr>
      <p:sp>
        <p:nvSpPr>
          <p:cNvPr id="258" name="Google Shape;258;p34"/>
          <p:cNvSpPr txBox="1">
            <a:spLocks noGrp="1"/>
          </p:cNvSpPr>
          <p:nvPr>
            <p:ph type="title"/>
          </p:nvPr>
        </p:nvSpPr>
        <p:spPr>
          <a:xfrm>
            <a:off x="7004031" y="3905500"/>
            <a:ext cx="3997200" cy="1682400"/>
          </a:xfrm>
          <a:prstGeom prst="rect">
            <a:avLst/>
          </a:prstGeom>
          <a:noFill/>
        </p:spPr>
        <p:txBody>
          <a:bodyPr spcFirstLastPara="1" wrap="square" lIns="91425" tIns="91425" rIns="91425" bIns="91425" anchor="b" anchorCtr="0">
            <a:noAutofit/>
          </a:bodyPr>
          <a:lstStyle>
            <a:lvl1pPr lvl="0" rtl="0">
              <a:spcBef>
                <a:spcPts val="0"/>
              </a:spcBef>
              <a:spcAft>
                <a:spcPts val="0"/>
              </a:spcAft>
              <a:buNone/>
              <a:defRPr>
                <a:solidFill>
                  <a:schemeClr val="lt1"/>
                </a:solidFill>
              </a:defRPr>
            </a:lvl1pPr>
            <a:lvl2pPr lvl="1" algn="ctr" rtl="0">
              <a:spcBef>
                <a:spcPts val="0"/>
              </a:spcBef>
              <a:spcAft>
                <a:spcPts val="0"/>
              </a:spcAft>
              <a:buNone/>
              <a:defRPr>
                <a:latin typeface="Open Sans"/>
                <a:ea typeface="Open Sans"/>
                <a:cs typeface="Open Sans"/>
                <a:sym typeface="Open Sans"/>
              </a:defRPr>
            </a:lvl2pPr>
            <a:lvl3pPr lvl="2" algn="ctr" rtl="0">
              <a:spcBef>
                <a:spcPts val="0"/>
              </a:spcBef>
              <a:spcAft>
                <a:spcPts val="0"/>
              </a:spcAft>
              <a:buNone/>
              <a:defRPr>
                <a:latin typeface="Open Sans"/>
                <a:ea typeface="Open Sans"/>
                <a:cs typeface="Open Sans"/>
                <a:sym typeface="Open Sans"/>
              </a:defRPr>
            </a:lvl3pPr>
            <a:lvl4pPr lvl="3" algn="ctr" rtl="0">
              <a:spcBef>
                <a:spcPts val="0"/>
              </a:spcBef>
              <a:spcAft>
                <a:spcPts val="0"/>
              </a:spcAft>
              <a:buNone/>
              <a:defRPr>
                <a:latin typeface="Open Sans"/>
                <a:ea typeface="Open Sans"/>
                <a:cs typeface="Open Sans"/>
                <a:sym typeface="Open Sans"/>
              </a:defRPr>
            </a:lvl4pPr>
            <a:lvl5pPr lvl="4" algn="ctr" rtl="0">
              <a:spcBef>
                <a:spcPts val="0"/>
              </a:spcBef>
              <a:spcAft>
                <a:spcPts val="0"/>
              </a:spcAft>
              <a:buNone/>
              <a:defRPr>
                <a:latin typeface="Open Sans"/>
                <a:ea typeface="Open Sans"/>
                <a:cs typeface="Open Sans"/>
                <a:sym typeface="Open Sans"/>
              </a:defRPr>
            </a:lvl5pPr>
            <a:lvl6pPr lvl="5" algn="ctr" rtl="0">
              <a:spcBef>
                <a:spcPts val="0"/>
              </a:spcBef>
              <a:spcAft>
                <a:spcPts val="0"/>
              </a:spcAft>
              <a:buNone/>
              <a:defRPr>
                <a:latin typeface="Open Sans"/>
                <a:ea typeface="Open Sans"/>
                <a:cs typeface="Open Sans"/>
                <a:sym typeface="Open Sans"/>
              </a:defRPr>
            </a:lvl6pPr>
            <a:lvl7pPr lvl="6" algn="ctr" rtl="0">
              <a:spcBef>
                <a:spcPts val="0"/>
              </a:spcBef>
              <a:spcAft>
                <a:spcPts val="0"/>
              </a:spcAft>
              <a:buNone/>
              <a:defRPr>
                <a:latin typeface="Open Sans"/>
                <a:ea typeface="Open Sans"/>
                <a:cs typeface="Open Sans"/>
                <a:sym typeface="Open Sans"/>
              </a:defRPr>
            </a:lvl7pPr>
            <a:lvl8pPr lvl="7" algn="ctr" rtl="0">
              <a:spcBef>
                <a:spcPts val="0"/>
              </a:spcBef>
              <a:spcAft>
                <a:spcPts val="0"/>
              </a:spcAft>
              <a:buNone/>
              <a:defRPr>
                <a:latin typeface="Open Sans"/>
                <a:ea typeface="Open Sans"/>
                <a:cs typeface="Open Sans"/>
                <a:sym typeface="Open Sans"/>
              </a:defRPr>
            </a:lvl8pPr>
            <a:lvl9pPr lvl="8" algn="ctr" rtl="0">
              <a:spcBef>
                <a:spcPts val="0"/>
              </a:spcBef>
              <a:spcAft>
                <a:spcPts val="0"/>
              </a:spcAft>
              <a:buNone/>
              <a:defRPr>
                <a:latin typeface="Open Sans"/>
                <a:ea typeface="Open Sans"/>
                <a:cs typeface="Open Sans"/>
                <a:sym typeface="Open Sans"/>
              </a:defRPr>
            </a:lvl9pPr>
          </a:lstStyle>
          <a:p>
            <a:r>
              <a:rPr lang="en-US"/>
              <a:t>Click to edit Master title style</a:t>
            </a:r>
            <a:endParaRPr/>
          </a:p>
        </p:txBody>
      </p:sp>
      <p:pic>
        <p:nvPicPr>
          <p:cNvPr id="259" name="Google Shape;259;p34"/>
          <p:cNvPicPr preferRelativeResize="0"/>
          <p:nvPr/>
        </p:nvPicPr>
        <p:blipFill rotWithShape="1">
          <a:blip r:embed="rId2">
            <a:alphaModFix/>
          </a:blip>
          <a:srcRect l="19" r="29"/>
          <a:stretch/>
        </p:blipFill>
        <p:spPr>
          <a:xfrm rot="10800000">
            <a:off x="-15598" y="-188498"/>
            <a:ext cx="1463039" cy="1327185"/>
          </a:xfrm>
          <a:prstGeom prst="rect">
            <a:avLst/>
          </a:prstGeom>
          <a:noFill/>
          <a:ln>
            <a:noFill/>
          </a:ln>
        </p:spPr>
      </p:pic>
      <p:pic>
        <p:nvPicPr>
          <p:cNvPr id="260" name="Google Shape;260;p34"/>
          <p:cNvPicPr preferRelativeResize="0"/>
          <p:nvPr/>
        </p:nvPicPr>
        <p:blipFill rotWithShape="1">
          <a:blip r:embed="rId3">
            <a:alphaModFix/>
          </a:blip>
          <a:srcRect l="19" r="19"/>
          <a:stretch/>
        </p:blipFill>
        <p:spPr>
          <a:xfrm>
            <a:off x="337959" y="5885467"/>
            <a:ext cx="755903" cy="752939"/>
          </a:xfrm>
          <a:prstGeom prst="rect">
            <a:avLst/>
          </a:prstGeom>
          <a:noFill/>
          <a:ln>
            <a:noFill/>
          </a:ln>
        </p:spPr>
      </p:pic>
      <p:sp>
        <p:nvSpPr>
          <p:cNvPr id="261" name="Google Shape;261;p34"/>
          <p:cNvSpPr txBox="1">
            <a:spLocks noGrp="1"/>
          </p:cNvSpPr>
          <p:nvPr>
            <p:ph type="subTitle" idx="1"/>
          </p:nvPr>
        </p:nvSpPr>
        <p:spPr>
          <a:xfrm>
            <a:off x="1122733" y="1390880"/>
            <a:ext cx="1902000" cy="594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2400">
                <a:solidFill>
                  <a:schemeClr val="accent1"/>
                </a:solidFill>
                <a:latin typeface="Oswald"/>
                <a:ea typeface="Oswald"/>
                <a:cs typeface="Oswald"/>
                <a:sym typeface="Oswald"/>
              </a:defRPr>
            </a:lvl1pPr>
            <a:lvl2pPr lvl="1" rtl="0">
              <a:lnSpc>
                <a:spcPct val="100000"/>
              </a:lnSpc>
              <a:spcBef>
                <a:spcPts val="2133"/>
              </a:spcBef>
              <a:spcAft>
                <a:spcPts val="0"/>
              </a:spcAft>
              <a:buNone/>
              <a:defRPr sz="2400">
                <a:solidFill>
                  <a:schemeClr val="accent1"/>
                </a:solidFill>
                <a:latin typeface="Oswald"/>
                <a:ea typeface="Oswald"/>
                <a:cs typeface="Oswald"/>
                <a:sym typeface="Oswald"/>
              </a:defRPr>
            </a:lvl2pPr>
            <a:lvl3pPr lvl="2" rtl="0">
              <a:lnSpc>
                <a:spcPct val="100000"/>
              </a:lnSpc>
              <a:spcBef>
                <a:spcPts val="2133"/>
              </a:spcBef>
              <a:spcAft>
                <a:spcPts val="0"/>
              </a:spcAft>
              <a:buNone/>
              <a:defRPr sz="2400">
                <a:solidFill>
                  <a:schemeClr val="accent1"/>
                </a:solidFill>
                <a:latin typeface="Oswald"/>
                <a:ea typeface="Oswald"/>
                <a:cs typeface="Oswald"/>
                <a:sym typeface="Oswald"/>
              </a:defRPr>
            </a:lvl3pPr>
            <a:lvl4pPr lvl="3" rtl="0">
              <a:lnSpc>
                <a:spcPct val="100000"/>
              </a:lnSpc>
              <a:spcBef>
                <a:spcPts val="2133"/>
              </a:spcBef>
              <a:spcAft>
                <a:spcPts val="0"/>
              </a:spcAft>
              <a:buNone/>
              <a:defRPr sz="2400">
                <a:solidFill>
                  <a:schemeClr val="accent1"/>
                </a:solidFill>
                <a:latin typeface="Oswald"/>
                <a:ea typeface="Oswald"/>
                <a:cs typeface="Oswald"/>
                <a:sym typeface="Oswald"/>
              </a:defRPr>
            </a:lvl4pPr>
            <a:lvl5pPr lvl="4" rtl="0">
              <a:lnSpc>
                <a:spcPct val="100000"/>
              </a:lnSpc>
              <a:spcBef>
                <a:spcPts val="2133"/>
              </a:spcBef>
              <a:spcAft>
                <a:spcPts val="0"/>
              </a:spcAft>
              <a:buNone/>
              <a:defRPr sz="2400">
                <a:solidFill>
                  <a:schemeClr val="accent1"/>
                </a:solidFill>
                <a:latin typeface="Oswald"/>
                <a:ea typeface="Oswald"/>
                <a:cs typeface="Oswald"/>
                <a:sym typeface="Oswald"/>
              </a:defRPr>
            </a:lvl5pPr>
            <a:lvl6pPr lvl="5" rtl="0">
              <a:lnSpc>
                <a:spcPct val="100000"/>
              </a:lnSpc>
              <a:spcBef>
                <a:spcPts val="2133"/>
              </a:spcBef>
              <a:spcAft>
                <a:spcPts val="0"/>
              </a:spcAft>
              <a:buNone/>
              <a:defRPr sz="2400">
                <a:solidFill>
                  <a:schemeClr val="accent1"/>
                </a:solidFill>
                <a:latin typeface="Oswald"/>
                <a:ea typeface="Oswald"/>
                <a:cs typeface="Oswald"/>
                <a:sym typeface="Oswald"/>
              </a:defRPr>
            </a:lvl6pPr>
            <a:lvl7pPr lvl="6" rtl="0">
              <a:lnSpc>
                <a:spcPct val="100000"/>
              </a:lnSpc>
              <a:spcBef>
                <a:spcPts val="2133"/>
              </a:spcBef>
              <a:spcAft>
                <a:spcPts val="0"/>
              </a:spcAft>
              <a:buNone/>
              <a:defRPr sz="2400">
                <a:solidFill>
                  <a:schemeClr val="accent1"/>
                </a:solidFill>
                <a:latin typeface="Oswald"/>
                <a:ea typeface="Oswald"/>
                <a:cs typeface="Oswald"/>
                <a:sym typeface="Oswald"/>
              </a:defRPr>
            </a:lvl7pPr>
            <a:lvl8pPr lvl="7" rtl="0">
              <a:lnSpc>
                <a:spcPct val="100000"/>
              </a:lnSpc>
              <a:spcBef>
                <a:spcPts val="2133"/>
              </a:spcBef>
              <a:spcAft>
                <a:spcPts val="0"/>
              </a:spcAft>
              <a:buNone/>
              <a:defRPr sz="2400">
                <a:solidFill>
                  <a:schemeClr val="accent1"/>
                </a:solidFill>
                <a:latin typeface="Oswald"/>
                <a:ea typeface="Oswald"/>
                <a:cs typeface="Oswald"/>
                <a:sym typeface="Oswald"/>
              </a:defRPr>
            </a:lvl8pPr>
            <a:lvl9pPr lvl="8" rtl="0">
              <a:lnSpc>
                <a:spcPct val="100000"/>
              </a:lnSpc>
              <a:spcBef>
                <a:spcPts val="2133"/>
              </a:spcBef>
              <a:spcAft>
                <a:spcPts val="2133"/>
              </a:spcAft>
              <a:buNone/>
              <a:defRPr sz="2400">
                <a:solidFill>
                  <a:schemeClr val="accent1"/>
                </a:solidFill>
                <a:latin typeface="Oswald"/>
                <a:ea typeface="Oswald"/>
                <a:cs typeface="Oswald"/>
                <a:sym typeface="Oswald"/>
              </a:defRPr>
            </a:lvl9pPr>
          </a:lstStyle>
          <a:p>
            <a:r>
              <a:rPr lang="en-US"/>
              <a:t>Click to edit Master subtitle style</a:t>
            </a:r>
            <a:endParaRPr/>
          </a:p>
        </p:txBody>
      </p:sp>
      <p:sp>
        <p:nvSpPr>
          <p:cNvPr id="262" name="Google Shape;262;p34"/>
          <p:cNvSpPr txBox="1">
            <a:spLocks noGrp="1"/>
          </p:cNvSpPr>
          <p:nvPr>
            <p:ph type="subTitle" idx="2"/>
          </p:nvPr>
        </p:nvSpPr>
        <p:spPr>
          <a:xfrm>
            <a:off x="1122733" y="1862304"/>
            <a:ext cx="2231200" cy="987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a:solidFill>
                  <a:schemeClr val="dk2"/>
                </a:solidFill>
              </a:defRPr>
            </a:lvl1pPr>
            <a:lvl2pPr lvl="1" rtl="0">
              <a:lnSpc>
                <a:spcPct val="100000"/>
              </a:lnSpc>
              <a:spcBef>
                <a:spcPts val="2133"/>
              </a:spcBef>
              <a:spcAft>
                <a:spcPts val="0"/>
              </a:spcAft>
              <a:buNone/>
              <a:defRPr>
                <a:solidFill>
                  <a:schemeClr val="dk2"/>
                </a:solidFill>
              </a:defRPr>
            </a:lvl2pPr>
            <a:lvl3pPr lvl="2" rtl="0">
              <a:lnSpc>
                <a:spcPct val="100000"/>
              </a:lnSpc>
              <a:spcBef>
                <a:spcPts val="2133"/>
              </a:spcBef>
              <a:spcAft>
                <a:spcPts val="0"/>
              </a:spcAft>
              <a:buNone/>
              <a:defRPr>
                <a:solidFill>
                  <a:schemeClr val="dk2"/>
                </a:solidFill>
              </a:defRPr>
            </a:lvl3pPr>
            <a:lvl4pPr lvl="3" rtl="0">
              <a:lnSpc>
                <a:spcPct val="100000"/>
              </a:lnSpc>
              <a:spcBef>
                <a:spcPts val="2133"/>
              </a:spcBef>
              <a:spcAft>
                <a:spcPts val="0"/>
              </a:spcAft>
              <a:buNone/>
              <a:defRPr>
                <a:solidFill>
                  <a:schemeClr val="dk2"/>
                </a:solidFill>
              </a:defRPr>
            </a:lvl4pPr>
            <a:lvl5pPr lvl="4" rtl="0">
              <a:lnSpc>
                <a:spcPct val="100000"/>
              </a:lnSpc>
              <a:spcBef>
                <a:spcPts val="2133"/>
              </a:spcBef>
              <a:spcAft>
                <a:spcPts val="0"/>
              </a:spcAft>
              <a:buNone/>
              <a:defRPr>
                <a:solidFill>
                  <a:schemeClr val="dk2"/>
                </a:solidFill>
              </a:defRPr>
            </a:lvl5pPr>
            <a:lvl6pPr lvl="5" rtl="0">
              <a:lnSpc>
                <a:spcPct val="100000"/>
              </a:lnSpc>
              <a:spcBef>
                <a:spcPts val="2133"/>
              </a:spcBef>
              <a:spcAft>
                <a:spcPts val="0"/>
              </a:spcAft>
              <a:buNone/>
              <a:defRPr>
                <a:solidFill>
                  <a:schemeClr val="dk2"/>
                </a:solidFill>
              </a:defRPr>
            </a:lvl6pPr>
            <a:lvl7pPr lvl="6" rtl="0">
              <a:lnSpc>
                <a:spcPct val="100000"/>
              </a:lnSpc>
              <a:spcBef>
                <a:spcPts val="2133"/>
              </a:spcBef>
              <a:spcAft>
                <a:spcPts val="0"/>
              </a:spcAft>
              <a:buNone/>
              <a:defRPr>
                <a:solidFill>
                  <a:schemeClr val="dk2"/>
                </a:solidFill>
              </a:defRPr>
            </a:lvl7pPr>
            <a:lvl8pPr lvl="7" rtl="0">
              <a:lnSpc>
                <a:spcPct val="100000"/>
              </a:lnSpc>
              <a:spcBef>
                <a:spcPts val="2133"/>
              </a:spcBef>
              <a:spcAft>
                <a:spcPts val="0"/>
              </a:spcAft>
              <a:buNone/>
              <a:defRPr>
                <a:solidFill>
                  <a:schemeClr val="dk2"/>
                </a:solidFill>
              </a:defRPr>
            </a:lvl8pPr>
            <a:lvl9pPr lvl="8" rtl="0">
              <a:lnSpc>
                <a:spcPct val="100000"/>
              </a:lnSpc>
              <a:spcBef>
                <a:spcPts val="2133"/>
              </a:spcBef>
              <a:spcAft>
                <a:spcPts val="2133"/>
              </a:spcAft>
              <a:buNone/>
              <a:defRPr>
                <a:solidFill>
                  <a:schemeClr val="dk2"/>
                </a:solidFill>
              </a:defRPr>
            </a:lvl9pPr>
          </a:lstStyle>
          <a:p>
            <a:r>
              <a:rPr lang="en-US"/>
              <a:t>Click to edit Master subtitle style</a:t>
            </a:r>
            <a:endParaRPr/>
          </a:p>
        </p:txBody>
      </p:sp>
      <p:sp>
        <p:nvSpPr>
          <p:cNvPr id="263" name="Google Shape;263;p34"/>
          <p:cNvSpPr txBox="1">
            <a:spLocks noGrp="1"/>
          </p:cNvSpPr>
          <p:nvPr>
            <p:ph type="subTitle" idx="3"/>
          </p:nvPr>
        </p:nvSpPr>
        <p:spPr>
          <a:xfrm>
            <a:off x="1122733" y="4004032"/>
            <a:ext cx="1902000" cy="594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2400">
                <a:solidFill>
                  <a:schemeClr val="accent1"/>
                </a:solidFill>
                <a:latin typeface="Oswald"/>
                <a:ea typeface="Oswald"/>
                <a:cs typeface="Oswald"/>
                <a:sym typeface="Oswald"/>
              </a:defRPr>
            </a:lvl1pPr>
            <a:lvl2pPr lvl="1" rtl="0">
              <a:lnSpc>
                <a:spcPct val="100000"/>
              </a:lnSpc>
              <a:spcBef>
                <a:spcPts val="2133"/>
              </a:spcBef>
              <a:spcAft>
                <a:spcPts val="0"/>
              </a:spcAft>
              <a:buNone/>
              <a:defRPr sz="2400">
                <a:solidFill>
                  <a:schemeClr val="accent1"/>
                </a:solidFill>
                <a:latin typeface="Oswald"/>
                <a:ea typeface="Oswald"/>
                <a:cs typeface="Oswald"/>
                <a:sym typeface="Oswald"/>
              </a:defRPr>
            </a:lvl2pPr>
            <a:lvl3pPr lvl="2" rtl="0">
              <a:lnSpc>
                <a:spcPct val="100000"/>
              </a:lnSpc>
              <a:spcBef>
                <a:spcPts val="2133"/>
              </a:spcBef>
              <a:spcAft>
                <a:spcPts val="0"/>
              </a:spcAft>
              <a:buNone/>
              <a:defRPr sz="2400">
                <a:solidFill>
                  <a:schemeClr val="accent1"/>
                </a:solidFill>
                <a:latin typeface="Oswald"/>
                <a:ea typeface="Oswald"/>
                <a:cs typeface="Oswald"/>
                <a:sym typeface="Oswald"/>
              </a:defRPr>
            </a:lvl3pPr>
            <a:lvl4pPr lvl="3" rtl="0">
              <a:lnSpc>
                <a:spcPct val="100000"/>
              </a:lnSpc>
              <a:spcBef>
                <a:spcPts val="2133"/>
              </a:spcBef>
              <a:spcAft>
                <a:spcPts val="0"/>
              </a:spcAft>
              <a:buNone/>
              <a:defRPr sz="2400">
                <a:solidFill>
                  <a:schemeClr val="accent1"/>
                </a:solidFill>
                <a:latin typeface="Oswald"/>
                <a:ea typeface="Oswald"/>
                <a:cs typeface="Oswald"/>
                <a:sym typeface="Oswald"/>
              </a:defRPr>
            </a:lvl4pPr>
            <a:lvl5pPr lvl="4" rtl="0">
              <a:lnSpc>
                <a:spcPct val="100000"/>
              </a:lnSpc>
              <a:spcBef>
                <a:spcPts val="2133"/>
              </a:spcBef>
              <a:spcAft>
                <a:spcPts val="0"/>
              </a:spcAft>
              <a:buNone/>
              <a:defRPr sz="2400">
                <a:solidFill>
                  <a:schemeClr val="accent1"/>
                </a:solidFill>
                <a:latin typeface="Oswald"/>
                <a:ea typeface="Oswald"/>
                <a:cs typeface="Oswald"/>
                <a:sym typeface="Oswald"/>
              </a:defRPr>
            </a:lvl5pPr>
            <a:lvl6pPr lvl="5" rtl="0">
              <a:lnSpc>
                <a:spcPct val="100000"/>
              </a:lnSpc>
              <a:spcBef>
                <a:spcPts val="2133"/>
              </a:spcBef>
              <a:spcAft>
                <a:spcPts val="0"/>
              </a:spcAft>
              <a:buNone/>
              <a:defRPr sz="2400">
                <a:solidFill>
                  <a:schemeClr val="accent1"/>
                </a:solidFill>
                <a:latin typeface="Oswald"/>
                <a:ea typeface="Oswald"/>
                <a:cs typeface="Oswald"/>
                <a:sym typeface="Oswald"/>
              </a:defRPr>
            </a:lvl6pPr>
            <a:lvl7pPr lvl="6" rtl="0">
              <a:lnSpc>
                <a:spcPct val="100000"/>
              </a:lnSpc>
              <a:spcBef>
                <a:spcPts val="2133"/>
              </a:spcBef>
              <a:spcAft>
                <a:spcPts val="0"/>
              </a:spcAft>
              <a:buNone/>
              <a:defRPr sz="2400">
                <a:solidFill>
                  <a:schemeClr val="accent1"/>
                </a:solidFill>
                <a:latin typeface="Oswald"/>
                <a:ea typeface="Oswald"/>
                <a:cs typeface="Oswald"/>
                <a:sym typeface="Oswald"/>
              </a:defRPr>
            </a:lvl7pPr>
            <a:lvl8pPr lvl="7" rtl="0">
              <a:lnSpc>
                <a:spcPct val="100000"/>
              </a:lnSpc>
              <a:spcBef>
                <a:spcPts val="2133"/>
              </a:spcBef>
              <a:spcAft>
                <a:spcPts val="0"/>
              </a:spcAft>
              <a:buNone/>
              <a:defRPr sz="2400">
                <a:solidFill>
                  <a:schemeClr val="accent1"/>
                </a:solidFill>
                <a:latin typeface="Oswald"/>
                <a:ea typeface="Oswald"/>
                <a:cs typeface="Oswald"/>
                <a:sym typeface="Oswald"/>
              </a:defRPr>
            </a:lvl8pPr>
            <a:lvl9pPr lvl="8" rtl="0">
              <a:lnSpc>
                <a:spcPct val="100000"/>
              </a:lnSpc>
              <a:spcBef>
                <a:spcPts val="2133"/>
              </a:spcBef>
              <a:spcAft>
                <a:spcPts val="2133"/>
              </a:spcAft>
              <a:buNone/>
              <a:defRPr sz="2400">
                <a:solidFill>
                  <a:schemeClr val="accent1"/>
                </a:solidFill>
                <a:latin typeface="Oswald"/>
                <a:ea typeface="Oswald"/>
                <a:cs typeface="Oswald"/>
                <a:sym typeface="Oswald"/>
              </a:defRPr>
            </a:lvl9pPr>
          </a:lstStyle>
          <a:p>
            <a:r>
              <a:rPr lang="en-US"/>
              <a:t>Click to edit Master subtitle style</a:t>
            </a:r>
            <a:endParaRPr/>
          </a:p>
        </p:txBody>
      </p:sp>
      <p:sp>
        <p:nvSpPr>
          <p:cNvPr id="264" name="Google Shape;264;p34"/>
          <p:cNvSpPr txBox="1">
            <a:spLocks noGrp="1"/>
          </p:cNvSpPr>
          <p:nvPr>
            <p:ph type="subTitle" idx="4"/>
          </p:nvPr>
        </p:nvSpPr>
        <p:spPr>
          <a:xfrm>
            <a:off x="1122733" y="4479520"/>
            <a:ext cx="2231200" cy="987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a:solidFill>
                  <a:schemeClr val="dk2"/>
                </a:solidFill>
              </a:defRPr>
            </a:lvl1pPr>
            <a:lvl2pPr lvl="1" rtl="0">
              <a:lnSpc>
                <a:spcPct val="100000"/>
              </a:lnSpc>
              <a:spcBef>
                <a:spcPts val="2133"/>
              </a:spcBef>
              <a:spcAft>
                <a:spcPts val="0"/>
              </a:spcAft>
              <a:buNone/>
              <a:defRPr>
                <a:solidFill>
                  <a:schemeClr val="dk2"/>
                </a:solidFill>
              </a:defRPr>
            </a:lvl2pPr>
            <a:lvl3pPr lvl="2" rtl="0">
              <a:lnSpc>
                <a:spcPct val="100000"/>
              </a:lnSpc>
              <a:spcBef>
                <a:spcPts val="2133"/>
              </a:spcBef>
              <a:spcAft>
                <a:spcPts val="0"/>
              </a:spcAft>
              <a:buNone/>
              <a:defRPr>
                <a:solidFill>
                  <a:schemeClr val="dk2"/>
                </a:solidFill>
              </a:defRPr>
            </a:lvl3pPr>
            <a:lvl4pPr lvl="3" rtl="0">
              <a:lnSpc>
                <a:spcPct val="100000"/>
              </a:lnSpc>
              <a:spcBef>
                <a:spcPts val="2133"/>
              </a:spcBef>
              <a:spcAft>
                <a:spcPts val="0"/>
              </a:spcAft>
              <a:buNone/>
              <a:defRPr>
                <a:solidFill>
                  <a:schemeClr val="dk2"/>
                </a:solidFill>
              </a:defRPr>
            </a:lvl4pPr>
            <a:lvl5pPr lvl="4" rtl="0">
              <a:lnSpc>
                <a:spcPct val="100000"/>
              </a:lnSpc>
              <a:spcBef>
                <a:spcPts val="2133"/>
              </a:spcBef>
              <a:spcAft>
                <a:spcPts val="0"/>
              </a:spcAft>
              <a:buNone/>
              <a:defRPr>
                <a:solidFill>
                  <a:schemeClr val="dk2"/>
                </a:solidFill>
              </a:defRPr>
            </a:lvl5pPr>
            <a:lvl6pPr lvl="5" rtl="0">
              <a:lnSpc>
                <a:spcPct val="100000"/>
              </a:lnSpc>
              <a:spcBef>
                <a:spcPts val="2133"/>
              </a:spcBef>
              <a:spcAft>
                <a:spcPts val="0"/>
              </a:spcAft>
              <a:buNone/>
              <a:defRPr>
                <a:solidFill>
                  <a:schemeClr val="dk2"/>
                </a:solidFill>
              </a:defRPr>
            </a:lvl6pPr>
            <a:lvl7pPr lvl="6" rtl="0">
              <a:lnSpc>
                <a:spcPct val="100000"/>
              </a:lnSpc>
              <a:spcBef>
                <a:spcPts val="2133"/>
              </a:spcBef>
              <a:spcAft>
                <a:spcPts val="0"/>
              </a:spcAft>
              <a:buNone/>
              <a:defRPr>
                <a:solidFill>
                  <a:schemeClr val="dk2"/>
                </a:solidFill>
              </a:defRPr>
            </a:lvl7pPr>
            <a:lvl8pPr lvl="7" rtl="0">
              <a:lnSpc>
                <a:spcPct val="100000"/>
              </a:lnSpc>
              <a:spcBef>
                <a:spcPts val="2133"/>
              </a:spcBef>
              <a:spcAft>
                <a:spcPts val="0"/>
              </a:spcAft>
              <a:buNone/>
              <a:defRPr>
                <a:solidFill>
                  <a:schemeClr val="dk2"/>
                </a:solidFill>
              </a:defRPr>
            </a:lvl8pPr>
            <a:lvl9pPr lvl="8" rtl="0">
              <a:lnSpc>
                <a:spcPct val="100000"/>
              </a:lnSpc>
              <a:spcBef>
                <a:spcPts val="2133"/>
              </a:spcBef>
              <a:spcAft>
                <a:spcPts val="2133"/>
              </a:spcAft>
              <a:buNone/>
              <a:defRPr>
                <a:solidFill>
                  <a:schemeClr val="dk2"/>
                </a:solidFill>
              </a:defRPr>
            </a:lvl9pPr>
          </a:lstStyle>
          <a:p>
            <a:r>
              <a:rPr lang="en-US"/>
              <a:t>Click to edit Master subtitle style</a:t>
            </a:r>
            <a:endParaRPr/>
          </a:p>
        </p:txBody>
      </p:sp>
      <p:sp>
        <p:nvSpPr>
          <p:cNvPr id="265" name="Google Shape;265;p34"/>
          <p:cNvSpPr txBox="1">
            <a:spLocks noGrp="1"/>
          </p:cNvSpPr>
          <p:nvPr>
            <p:ph type="subTitle" idx="5"/>
          </p:nvPr>
        </p:nvSpPr>
        <p:spPr>
          <a:xfrm flipH="1">
            <a:off x="3487933" y="1390880"/>
            <a:ext cx="1902000" cy="594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2400">
                <a:solidFill>
                  <a:schemeClr val="accent1"/>
                </a:solidFill>
                <a:latin typeface="Oswald"/>
                <a:ea typeface="Oswald"/>
                <a:cs typeface="Oswald"/>
                <a:sym typeface="Oswald"/>
              </a:defRPr>
            </a:lvl1pPr>
            <a:lvl2pPr lvl="1" rtl="0">
              <a:lnSpc>
                <a:spcPct val="100000"/>
              </a:lnSpc>
              <a:spcBef>
                <a:spcPts val="2133"/>
              </a:spcBef>
              <a:spcAft>
                <a:spcPts val="0"/>
              </a:spcAft>
              <a:buNone/>
              <a:defRPr sz="2400">
                <a:solidFill>
                  <a:schemeClr val="accent1"/>
                </a:solidFill>
                <a:latin typeface="Oswald"/>
                <a:ea typeface="Oswald"/>
                <a:cs typeface="Oswald"/>
                <a:sym typeface="Oswald"/>
              </a:defRPr>
            </a:lvl2pPr>
            <a:lvl3pPr lvl="2" rtl="0">
              <a:lnSpc>
                <a:spcPct val="100000"/>
              </a:lnSpc>
              <a:spcBef>
                <a:spcPts val="2133"/>
              </a:spcBef>
              <a:spcAft>
                <a:spcPts val="0"/>
              </a:spcAft>
              <a:buNone/>
              <a:defRPr sz="2400">
                <a:solidFill>
                  <a:schemeClr val="accent1"/>
                </a:solidFill>
                <a:latin typeface="Oswald"/>
                <a:ea typeface="Oswald"/>
                <a:cs typeface="Oswald"/>
                <a:sym typeface="Oswald"/>
              </a:defRPr>
            </a:lvl3pPr>
            <a:lvl4pPr lvl="3" rtl="0">
              <a:lnSpc>
                <a:spcPct val="100000"/>
              </a:lnSpc>
              <a:spcBef>
                <a:spcPts val="2133"/>
              </a:spcBef>
              <a:spcAft>
                <a:spcPts val="0"/>
              </a:spcAft>
              <a:buNone/>
              <a:defRPr sz="2400">
                <a:solidFill>
                  <a:schemeClr val="accent1"/>
                </a:solidFill>
                <a:latin typeface="Oswald"/>
                <a:ea typeface="Oswald"/>
                <a:cs typeface="Oswald"/>
                <a:sym typeface="Oswald"/>
              </a:defRPr>
            </a:lvl4pPr>
            <a:lvl5pPr lvl="4" rtl="0">
              <a:lnSpc>
                <a:spcPct val="100000"/>
              </a:lnSpc>
              <a:spcBef>
                <a:spcPts val="2133"/>
              </a:spcBef>
              <a:spcAft>
                <a:spcPts val="0"/>
              </a:spcAft>
              <a:buNone/>
              <a:defRPr sz="2400">
                <a:solidFill>
                  <a:schemeClr val="accent1"/>
                </a:solidFill>
                <a:latin typeface="Oswald"/>
                <a:ea typeface="Oswald"/>
                <a:cs typeface="Oswald"/>
                <a:sym typeface="Oswald"/>
              </a:defRPr>
            </a:lvl5pPr>
            <a:lvl6pPr lvl="5" rtl="0">
              <a:lnSpc>
                <a:spcPct val="100000"/>
              </a:lnSpc>
              <a:spcBef>
                <a:spcPts val="2133"/>
              </a:spcBef>
              <a:spcAft>
                <a:spcPts val="0"/>
              </a:spcAft>
              <a:buNone/>
              <a:defRPr sz="2400">
                <a:solidFill>
                  <a:schemeClr val="accent1"/>
                </a:solidFill>
                <a:latin typeface="Oswald"/>
                <a:ea typeface="Oswald"/>
                <a:cs typeface="Oswald"/>
                <a:sym typeface="Oswald"/>
              </a:defRPr>
            </a:lvl6pPr>
            <a:lvl7pPr lvl="6" rtl="0">
              <a:lnSpc>
                <a:spcPct val="100000"/>
              </a:lnSpc>
              <a:spcBef>
                <a:spcPts val="2133"/>
              </a:spcBef>
              <a:spcAft>
                <a:spcPts val="0"/>
              </a:spcAft>
              <a:buNone/>
              <a:defRPr sz="2400">
                <a:solidFill>
                  <a:schemeClr val="accent1"/>
                </a:solidFill>
                <a:latin typeface="Oswald"/>
                <a:ea typeface="Oswald"/>
                <a:cs typeface="Oswald"/>
                <a:sym typeface="Oswald"/>
              </a:defRPr>
            </a:lvl7pPr>
            <a:lvl8pPr lvl="7" rtl="0">
              <a:lnSpc>
                <a:spcPct val="100000"/>
              </a:lnSpc>
              <a:spcBef>
                <a:spcPts val="2133"/>
              </a:spcBef>
              <a:spcAft>
                <a:spcPts val="0"/>
              </a:spcAft>
              <a:buNone/>
              <a:defRPr sz="2400">
                <a:solidFill>
                  <a:schemeClr val="accent1"/>
                </a:solidFill>
                <a:latin typeface="Oswald"/>
                <a:ea typeface="Oswald"/>
                <a:cs typeface="Oswald"/>
                <a:sym typeface="Oswald"/>
              </a:defRPr>
            </a:lvl8pPr>
            <a:lvl9pPr lvl="8" rtl="0">
              <a:lnSpc>
                <a:spcPct val="100000"/>
              </a:lnSpc>
              <a:spcBef>
                <a:spcPts val="2133"/>
              </a:spcBef>
              <a:spcAft>
                <a:spcPts val="2133"/>
              </a:spcAft>
              <a:buNone/>
              <a:defRPr sz="2400">
                <a:solidFill>
                  <a:schemeClr val="accent1"/>
                </a:solidFill>
                <a:latin typeface="Oswald"/>
                <a:ea typeface="Oswald"/>
                <a:cs typeface="Oswald"/>
                <a:sym typeface="Oswald"/>
              </a:defRPr>
            </a:lvl9pPr>
          </a:lstStyle>
          <a:p>
            <a:r>
              <a:rPr lang="en-US"/>
              <a:t>Click to edit Master subtitle style</a:t>
            </a:r>
            <a:endParaRPr/>
          </a:p>
        </p:txBody>
      </p:sp>
      <p:sp>
        <p:nvSpPr>
          <p:cNvPr id="266" name="Google Shape;266;p34"/>
          <p:cNvSpPr txBox="1">
            <a:spLocks noGrp="1"/>
          </p:cNvSpPr>
          <p:nvPr>
            <p:ph type="subTitle" idx="6"/>
          </p:nvPr>
        </p:nvSpPr>
        <p:spPr>
          <a:xfrm flipH="1">
            <a:off x="3488029" y="1862304"/>
            <a:ext cx="2231200" cy="987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a:solidFill>
                  <a:schemeClr val="dk2"/>
                </a:solidFill>
              </a:defRPr>
            </a:lvl1pPr>
            <a:lvl2pPr lvl="1" rtl="0">
              <a:lnSpc>
                <a:spcPct val="100000"/>
              </a:lnSpc>
              <a:spcBef>
                <a:spcPts val="2133"/>
              </a:spcBef>
              <a:spcAft>
                <a:spcPts val="0"/>
              </a:spcAft>
              <a:buNone/>
              <a:defRPr>
                <a:solidFill>
                  <a:schemeClr val="dk2"/>
                </a:solidFill>
              </a:defRPr>
            </a:lvl2pPr>
            <a:lvl3pPr lvl="2" rtl="0">
              <a:lnSpc>
                <a:spcPct val="100000"/>
              </a:lnSpc>
              <a:spcBef>
                <a:spcPts val="2133"/>
              </a:spcBef>
              <a:spcAft>
                <a:spcPts val="0"/>
              </a:spcAft>
              <a:buNone/>
              <a:defRPr>
                <a:solidFill>
                  <a:schemeClr val="dk2"/>
                </a:solidFill>
              </a:defRPr>
            </a:lvl3pPr>
            <a:lvl4pPr lvl="3" rtl="0">
              <a:lnSpc>
                <a:spcPct val="100000"/>
              </a:lnSpc>
              <a:spcBef>
                <a:spcPts val="2133"/>
              </a:spcBef>
              <a:spcAft>
                <a:spcPts val="0"/>
              </a:spcAft>
              <a:buNone/>
              <a:defRPr>
                <a:solidFill>
                  <a:schemeClr val="dk2"/>
                </a:solidFill>
              </a:defRPr>
            </a:lvl4pPr>
            <a:lvl5pPr lvl="4" rtl="0">
              <a:lnSpc>
                <a:spcPct val="100000"/>
              </a:lnSpc>
              <a:spcBef>
                <a:spcPts val="2133"/>
              </a:spcBef>
              <a:spcAft>
                <a:spcPts val="0"/>
              </a:spcAft>
              <a:buNone/>
              <a:defRPr>
                <a:solidFill>
                  <a:schemeClr val="dk2"/>
                </a:solidFill>
              </a:defRPr>
            </a:lvl5pPr>
            <a:lvl6pPr lvl="5" rtl="0">
              <a:lnSpc>
                <a:spcPct val="100000"/>
              </a:lnSpc>
              <a:spcBef>
                <a:spcPts val="2133"/>
              </a:spcBef>
              <a:spcAft>
                <a:spcPts val="0"/>
              </a:spcAft>
              <a:buNone/>
              <a:defRPr>
                <a:solidFill>
                  <a:schemeClr val="dk2"/>
                </a:solidFill>
              </a:defRPr>
            </a:lvl6pPr>
            <a:lvl7pPr lvl="6" rtl="0">
              <a:lnSpc>
                <a:spcPct val="100000"/>
              </a:lnSpc>
              <a:spcBef>
                <a:spcPts val="2133"/>
              </a:spcBef>
              <a:spcAft>
                <a:spcPts val="0"/>
              </a:spcAft>
              <a:buNone/>
              <a:defRPr>
                <a:solidFill>
                  <a:schemeClr val="dk2"/>
                </a:solidFill>
              </a:defRPr>
            </a:lvl7pPr>
            <a:lvl8pPr lvl="7" rtl="0">
              <a:lnSpc>
                <a:spcPct val="100000"/>
              </a:lnSpc>
              <a:spcBef>
                <a:spcPts val="2133"/>
              </a:spcBef>
              <a:spcAft>
                <a:spcPts val="0"/>
              </a:spcAft>
              <a:buNone/>
              <a:defRPr>
                <a:solidFill>
                  <a:schemeClr val="dk2"/>
                </a:solidFill>
              </a:defRPr>
            </a:lvl8pPr>
            <a:lvl9pPr lvl="8" rtl="0">
              <a:lnSpc>
                <a:spcPct val="100000"/>
              </a:lnSpc>
              <a:spcBef>
                <a:spcPts val="2133"/>
              </a:spcBef>
              <a:spcAft>
                <a:spcPts val="2133"/>
              </a:spcAft>
              <a:buNone/>
              <a:defRPr>
                <a:solidFill>
                  <a:schemeClr val="dk2"/>
                </a:solidFill>
              </a:defRPr>
            </a:lvl9pPr>
          </a:lstStyle>
          <a:p>
            <a:r>
              <a:rPr lang="en-US"/>
              <a:t>Click to edit Master subtitle style</a:t>
            </a:r>
            <a:endParaRPr/>
          </a:p>
        </p:txBody>
      </p:sp>
      <p:sp>
        <p:nvSpPr>
          <p:cNvPr id="267" name="Google Shape;267;p34"/>
          <p:cNvSpPr txBox="1">
            <a:spLocks noGrp="1"/>
          </p:cNvSpPr>
          <p:nvPr>
            <p:ph type="subTitle" idx="7"/>
          </p:nvPr>
        </p:nvSpPr>
        <p:spPr>
          <a:xfrm flipH="1">
            <a:off x="3487933" y="4004032"/>
            <a:ext cx="1902000" cy="597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2400">
                <a:solidFill>
                  <a:schemeClr val="accent1"/>
                </a:solidFill>
                <a:latin typeface="Oswald"/>
                <a:ea typeface="Oswald"/>
                <a:cs typeface="Oswald"/>
                <a:sym typeface="Oswald"/>
              </a:defRPr>
            </a:lvl1pPr>
            <a:lvl2pPr lvl="1" rtl="0">
              <a:lnSpc>
                <a:spcPct val="100000"/>
              </a:lnSpc>
              <a:spcBef>
                <a:spcPts val="2133"/>
              </a:spcBef>
              <a:spcAft>
                <a:spcPts val="0"/>
              </a:spcAft>
              <a:buNone/>
              <a:defRPr sz="2400">
                <a:solidFill>
                  <a:schemeClr val="accent1"/>
                </a:solidFill>
                <a:latin typeface="Oswald"/>
                <a:ea typeface="Oswald"/>
                <a:cs typeface="Oswald"/>
                <a:sym typeface="Oswald"/>
              </a:defRPr>
            </a:lvl2pPr>
            <a:lvl3pPr lvl="2" rtl="0">
              <a:lnSpc>
                <a:spcPct val="100000"/>
              </a:lnSpc>
              <a:spcBef>
                <a:spcPts val="2133"/>
              </a:spcBef>
              <a:spcAft>
                <a:spcPts val="0"/>
              </a:spcAft>
              <a:buNone/>
              <a:defRPr sz="2400">
                <a:solidFill>
                  <a:schemeClr val="accent1"/>
                </a:solidFill>
                <a:latin typeface="Oswald"/>
                <a:ea typeface="Oswald"/>
                <a:cs typeface="Oswald"/>
                <a:sym typeface="Oswald"/>
              </a:defRPr>
            </a:lvl3pPr>
            <a:lvl4pPr lvl="3" rtl="0">
              <a:lnSpc>
                <a:spcPct val="100000"/>
              </a:lnSpc>
              <a:spcBef>
                <a:spcPts val="2133"/>
              </a:spcBef>
              <a:spcAft>
                <a:spcPts val="0"/>
              </a:spcAft>
              <a:buNone/>
              <a:defRPr sz="2400">
                <a:solidFill>
                  <a:schemeClr val="accent1"/>
                </a:solidFill>
                <a:latin typeface="Oswald"/>
                <a:ea typeface="Oswald"/>
                <a:cs typeface="Oswald"/>
                <a:sym typeface="Oswald"/>
              </a:defRPr>
            </a:lvl4pPr>
            <a:lvl5pPr lvl="4" rtl="0">
              <a:lnSpc>
                <a:spcPct val="100000"/>
              </a:lnSpc>
              <a:spcBef>
                <a:spcPts val="2133"/>
              </a:spcBef>
              <a:spcAft>
                <a:spcPts val="0"/>
              </a:spcAft>
              <a:buNone/>
              <a:defRPr sz="2400">
                <a:solidFill>
                  <a:schemeClr val="accent1"/>
                </a:solidFill>
                <a:latin typeface="Oswald"/>
                <a:ea typeface="Oswald"/>
                <a:cs typeface="Oswald"/>
                <a:sym typeface="Oswald"/>
              </a:defRPr>
            </a:lvl5pPr>
            <a:lvl6pPr lvl="5" rtl="0">
              <a:lnSpc>
                <a:spcPct val="100000"/>
              </a:lnSpc>
              <a:spcBef>
                <a:spcPts val="2133"/>
              </a:spcBef>
              <a:spcAft>
                <a:spcPts val="0"/>
              </a:spcAft>
              <a:buNone/>
              <a:defRPr sz="2400">
                <a:solidFill>
                  <a:schemeClr val="accent1"/>
                </a:solidFill>
                <a:latin typeface="Oswald"/>
                <a:ea typeface="Oswald"/>
                <a:cs typeface="Oswald"/>
                <a:sym typeface="Oswald"/>
              </a:defRPr>
            </a:lvl6pPr>
            <a:lvl7pPr lvl="6" rtl="0">
              <a:lnSpc>
                <a:spcPct val="100000"/>
              </a:lnSpc>
              <a:spcBef>
                <a:spcPts val="2133"/>
              </a:spcBef>
              <a:spcAft>
                <a:spcPts val="0"/>
              </a:spcAft>
              <a:buNone/>
              <a:defRPr sz="2400">
                <a:solidFill>
                  <a:schemeClr val="accent1"/>
                </a:solidFill>
                <a:latin typeface="Oswald"/>
                <a:ea typeface="Oswald"/>
                <a:cs typeface="Oswald"/>
                <a:sym typeface="Oswald"/>
              </a:defRPr>
            </a:lvl7pPr>
            <a:lvl8pPr lvl="7" rtl="0">
              <a:lnSpc>
                <a:spcPct val="100000"/>
              </a:lnSpc>
              <a:spcBef>
                <a:spcPts val="2133"/>
              </a:spcBef>
              <a:spcAft>
                <a:spcPts val="0"/>
              </a:spcAft>
              <a:buNone/>
              <a:defRPr sz="2400">
                <a:solidFill>
                  <a:schemeClr val="accent1"/>
                </a:solidFill>
                <a:latin typeface="Oswald"/>
                <a:ea typeface="Oswald"/>
                <a:cs typeface="Oswald"/>
                <a:sym typeface="Oswald"/>
              </a:defRPr>
            </a:lvl8pPr>
            <a:lvl9pPr lvl="8" rtl="0">
              <a:lnSpc>
                <a:spcPct val="100000"/>
              </a:lnSpc>
              <a:spcBef>
                <a:spcPts val="2133"/>
              </a:spcBef>
              <a:spcAft>
                <a:spcPts val="2133"/>
              </a:spcAft>
              <a:buNone/>
              <a:defRPr sz="2400">
                <a:solidFill>
                  <a:schemeClr val="accent1"/>
                </a:solidFill>
                <a:latin typeface="Oswald"/>
                <a:ea typeface="Oswald"/>
                <a:cs typeface="Oswald"/>
                <a:sym typeface="Oswald"/>
              </a:defRPr>
            </a:lvl9pPr>
          </a:lstStyle>
          <a:p>
            <a:r>
              <a:rPr lang="en-US"/>
              <a:t>Click to edit Master subtitle style</a:t>
            </a:r>
            <a:endParaRPr/>
          </a:p>
        </p:txBody>
      </p:sp>
      <p:sp>
        <p:nvSpPr>
          <p:cNvPr id="268" name="Google Shape;268;p34"/>
          <p:cNvSpPr txBox="1">
            <a:spLocks noGrp="1"/>
          </p:cNvSpPr>
          <p:nvPr>
            <p:ph type="subTitle" idx="8"/>
          </p:nvPr>
        </p:nvSpPr>
        <p:spPr>
          <a:xfrm flipH="1">
            <a:off x="3488029" y="4479520"/>
            <a:ext cx="2231200" cy="987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a:solidFill>
                  <a:schemeClr val="dk2"/>
                </a:solidFill>
              </a:defRPr>
            </a:lvl1pPr>
            <a:lvl2pPr lvl="1" rtl="0">
              <a:lnSpc>
                <a:spcPct val="100000"/>
              </a:lnSpc>
              <a:spcBef>
                <a:spcPts val="2133"/>
              </a:spcBef>
              <a:spcAft>
                <a:spcPts val="0"/>
              </a:spcAft>
              <a:buNone/>
              <a:defRPr>
                <a:solidFill>
                  <a:schemeClr val="dk2"/>
                </a:solidFill>
              </a:defRPr>
            </a:lvl2pPr>
            <a:lvl3pPr lvl="2" rtl="0">
              <a:lnSpc>
                <a:spcPct val="100000"/>
              </a:lnSpc>
              <a:spcBef>
                <a:spcPts val="2133"/>
              </a:spcBef>
              <a:spcAft>
                <a:spcPts val="0"/>
              </a:spcAft>
              <a:buNone/>
              <a:defRPr>
                <a:solidFill>
                  <a:schemeClr val="dk2"/>
                </a:solidFill>
              </a:defRPr>
            </a:lvl3pPr>
            <a:lvl4pPr lvl="3" rtl="0">
              <a:lnSpc>
                <a:spcPct val="100000"/>
              </a:lnSpc>
              <a:spcBef>
                <a:spcPts val="2133"/>
              </a:spcBef>
              <a:spcAft>
                <a:spcPts val="0"/>
              </a:spcAft>
              <a:buNone/>
              <a:defRPr>
                <a:solidFill>
                  <a:schemeClr val="dk2"/>
                </a:solidFill>
              </a:defRPr>
            </a:lvl4pPr>
            <a:lvl5pPr lvl="4" rtl="0">
              <a:lnSpc>
                <a:spcPct val="100000"/>
              </a:lnSpc>
              <a:spcBef>
                <a:spcPts val="2133"/>
              </a:spcBef>
              <a:spcAft>
                <a:spcPts val="0"/>
              </a:spcAft>
              <a:buNone/>
              <a:defRPr>
                <a:solidFill>
                  <a:schemeClr val="dk2"/>
                </a:solidFill>
              </a:defRPr>
            </a:lvl5pPr>
            <a:lvl6pPr lvl="5" rtl="0">
              <a:lnSpc>
                <a:spcPct val="100000"/>
              </a:lnSpc>
              <a:spcBef>
                <a:spcPts val="2133"/>
              </a:spcBef>
              <a:spcAft>
                <a:spcPts val="0"/>
              </a:spcAft>
              <a:buNone/>
              <a:defRPr>
                <a:solidFill>
                  <a:schemeClr val="dk2"/>
                </a:solidFill>
              </a:defRPr>
            </a:lvl6pPr>
            <a:lvl7pPr lvl="6" rtl="0">
              <a:lnSpc>
                <a:spcPct val="100000"/>
              </a:lnSpc>
              <a:spcBef>
                <a:spcPts val="2133"/>
              </a:spcBef>
              <a:spcAft>
                <a:spcPts val="0"/>
              </a:spcAft>
              <a:buNone/>
              <a:defRPr>
                <a:solidFill>
                  <a:schemeClr val="dk2"/>
                </a:solidFill>
              </a:defRPr>
            </a:lvl7pPr>
            <a:lvl8pPr lvl="7" rtl="0">
              <a:lnSpc>
                <a:spcPct val="100000"/>
              </a:lnSpc>
              <a:spcBef>
                <a:spcPts val="2133"/>
              </a:spcBef>
              <a:spcAft>
                <a:spcPts val="0"/>
              </a:spcAft>
              <a:buNone/>
              <a:defRPr>
                <a:solidFill>
                  <a:schemeClr val="dk2"/>
                </a:solidFill>
              </a:defRPr>
            </a:lvl8pPr>
            <a:lvl9pPr lvl="8" rtl="0">
              <a:lnSpc>
                <a:spcPct val="100000"/>
              </a:lnSpc>
              <a:spcBef>
                <a:spcPts val="2133"/>
              </a:spcBef>
              <a:spcAft>
                <a:spcPts val="2133"/>
              </a:spcAft>
              <a:buNone/>
              <a:defRPr>
                <a:solidFill>
                  <a:schemeClr val="dk2"/>
                </a:solidFill>
              </a:defRPr>
            </a:lvl9pPr>
          </a:lstStyle>
          <a:p>
            <a:r>
              <a:rPr lang="en-US"/>
              <a:t>Click to edit Master subtitle style</a:t>
            </a:r>
            <a:endParaRPr/>
          </a:p>
        </p:txBody>
      </p:sp>
      <p:sp>
        <p:nvSpPr>
          <p:cNvPr id="2" name="Slide Number Placeholder 6">
            <a:extLst>
              <a:ext uri="{FF2B5EF4-FFF2-40B4-BE49-F238E27FC236}">
                <a16:creationId xmlns:a16="http://schemas.microsoft.com/office/drawing/2014/main" id="{34C85210-9834-3898-A4CF-E800685E2077}"/>
              </a:ext>
            </a:extLst>
          </p:cNvPr>
          <p:cNvSpPr>
            <a:spLocks noGrp="1"/>
          </p:cNvSpPr>
          <p:nvPr>
            <p:ph type="sldNum" sz="quarter" idx="12"/>
          </p:nvPr>
        </p:nvSpPr>
        <p:spPr>
          <a:xfrm>
            <a:off x="11025187" y="6253838"/>
            <a:ext cx="2743200" cy="365125"/>
          </a:xfrm>
          <a:prstGeom prst="rect">
            <a:avLst/>
          </a:prstGeom>
        </p:spPr>
        <p:txBody>
          <a:bodyPr/>
          <a:lstStyle>
            <a:lvl1pPr>
              <a:defRPr>
                <a:solidFill>
                  <a:schemeClr val="accent1">
                    <a:lumMod val="75000"/>
                    <a:lumOff val="25000"/>
                  </a:schemeClr>
                </a:solidFill>
              </a:defRPr>
            </a:lvl1pPr>
          </a:lstStyle>
          <a:p>
            <a:fld id="{F405B38B-2E0A-46BC-9392-E70CB3DE098D}" type="slidenum">
              <a:rPr lang="en-US" smtClean="0"/>
              <a:t>‹#›</a:t>
            </a:fld>
            <a:endParaRPr lang="en-US"/>
          </a:p>
        </p:txBody>
      </p:sp>
    </p:spTree>
    <p:extLst>
      <p:ext uri="{BB962C8B-B14F-4D97-AF65-F5344CB8AC3E}">
        <p14:creationId xmlns:p14="http://schemas.microsoft.com/office/powerpoint/2010/main" val="86529474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and four columns 1">
  <p:cSld name="Title and four columns 1">
    <p:spTree>
      <p:nvGrpSpPr>
        <p:cNvPr id="1" name="Shape 269"/>
        <p:cNvGrpSpPr/>
        <p:nvPr/>
      </p:nvGrpSpPr>
      <p:grpSpPr>
        <a:xfrm>
          <a:off x="0" y="0"/>
          <a:ext cx="0" cy="0"/>
          <a:chOff x="0" y="0"/>
          <a:chExt cx="0" cy="0"/>
        </a:xfrm>
      </p:grpSpPr>
      <p:sp>
        <p:nvSpPr>
          <p:cNvPr id="270" name="Google Shape;270;p35"/>
          <p:cNvSpPr txBox="1">
            <a:spLocks noGrp="1"/>
          </p:cNvSpPr>
          <p:nvPr>
            <p:ph type="subTitle" idx="1"/>
          </p:nvPr>
        </p:nvSpPr>
        <p:spPr>
          <a:xfrm>
            <a:off x="6217867" y="3428573"/>
            <a:ext cx="1902000" cy="594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2400">
                <a:solidFill>
                  <a:schemeClr val="accent1"/>
                </a:solidFill>
                <a:latin typeface="Oswald"/>
                <a:ea typeface="Oswald"/>
                <a:cs typeface="Oswald"/>
                <a:sym typeface="Oswald"/>
              </a:defRPr>
            </a:lvl1pPr>
            <a:lvl2pPr lvl="1" rtl="0">
              <a:lnSpc>
                <a:spcPct val="100000"/>
              </a:lnSpc>
              <a:spcBef>
                <a:spcPts val="2133"/>
              </a:spcBef>
              <a:spcAft>
                <a:spcPts val="0"/>
              </a:spcAft>
              <a:buNone/>
              <a:defRPr sz="2400">
                <a:solidFill>
                  <a:schemeClr val="accent1"/>
                </a:solidFill>
                <a:latin typeface="Oswald"/>
                <a:ea typeface="Oswald"/>
                <a:cs typeface="Oswald"/>
                <a:sym typeface="Oswald"/>
              </a:defRPr>
            </a:lvl2pPr>
            <a:lvl3pPr lvl="2" rtl="0">
              <a:lnSpc>
                <a:spcPct val="100000"/>
              </a:lnSpc>
              <a:spcBef>
                <a:spcPts val="2133"/>
              </a:spcBef>
              <a:spcAft>
                <a:spcPts val="0"/>
              </a:spcAft>
              <a:buNone/>
              <a:defRPr sz="2400">
                <a:solidFill>
                  <a:schemeClr val="accent1"/>
                </a:solidFill>
                <a:latin typeface="Oswald"/>
                <a:ea typeface="Oswald"/>
                <a:cs typeface="Oswald"/>
                <a:sym typeface="Oswald"/>
              </a:defRPr>
            </a:lvl3pPr>
            <a:lvl4pPr lvl="3" rtl="0">
              <a:lnSpc>
                <a:spcPct val="100000"/>
              </a:lnSpc>
              <a:spcBef>
                <a:spcPts val="2133"/>
              </a:spcBef>
              <a:spcAft>
                <a:spcPts val="0"/>
              </a:spcAft>
              <a:buNone/>
              <a:defRPr sz="2400">
                <a:solidFill>
                  <a:schemeClr val="accent1"/>
                </a:solidFill>
                <a:latin typeface="Oswald"/>
                <a:ea typeface="Oswald"/>
                <a:cs typeface="Oswald"/>
                <a:sym typeface="Oswald"/>
              </a:defRPr>
            </a:lvl4pPr>
            <a:lvl5pPr lvl="4" rtl="0">
              <a:lnSpc>
                <a:spcPct val="100000"/>
              </a:lnSpc>
              <a:spcBef>
                <a:spcPts val="2133"/>
              </a:spcBef>
              <a:spcAft>
                <a:spcPts val="0"/>
              </a:spcAft>
              <a:buNone/>
              <a:defRPr sz="2400">
                <a:solidFill>
                  <a:schemeClr val="accent1"/>
                </a:solidFill>
                <a:latin typeface="Oswald"/>
                <a:ea typeface="Oswald"/>
                <a:cs typeface="Oswald"/>
                <a:sym typeface="Oswald"/>
              </a:defRPr>
            </a:lvl5pPr>
            <a:lvl6pPr lvl="5" rtl="0">
              <a:lnSpc>
                <a:spcPct val="100000"/>
              </a:lnSpc>
              <a:spcBef>
                <a:spcPts val="2133"/>
              </a:spcBef>
              <a:spcAft>
                <a:spcPts val="0"/>
              </a:spcAft>
              <a:buNone/>
              <a:defRPr sz="2400">
                <a:solidFill>
                  <a:schemeClr val="accent1"/>
                </a:solidFill>
                <a:latin typeface="Oswald"/>
                <a:ea typeface="Oswald"/>
                <a:cs typeface="Oswald"/>
                <a:sym typeface="Oswald"/>
              </a:defRPr>
            </a:lvl6pPr>
            <a:lvl7pPr lvl="6" rtl="0">
              <a:lnSpc>
                <a:spcPct val="100000"/>
              </a:lnSpc>
              <a:spcBef>
                <a:spcPts val="2133"/>
              </a:spcBef>
              <a:spcAft>
                <a:spcPts val="0"/>
              </a:spcAft>
              <a:buNone/>
              <a:defRPr sz="2400">
                <a:solidFill>
                  <a:schemeClr val="accent1"/>
                </a:solidFill>
                <a:latin typeface="Oswald"/>
                <a:ea typeface="Oswald"/>
                <a:cs typeface="Oswald"/>
                <a:sym typeface="Oswald"/>
              </a:defRPr>
            </a:lvl7pPr>
            <a:lvl8pPr lvl="7" rtl="0">
              <a:lnSpc>
                <a:spcPct val="100000"/>
              </a:lnSpc>
              <a:spcBef>
                <a:spcPts val="2133"/>
              </a:spcBef>
              <a:spcAft>
                <a:spcPts val="0"/>
              </a:spcAft>
              <a:buNone/>
              <a:defRPr sz="2400">
                <a:solidFill>
                  <a:schemeClr val="accent1"/>
                </a:solidFill>
                <a:latin typeface="Oswald"/>
                <a:ea typeface="Oswald"/>
                <a:cs typeface="Oswald"/>
                <a:sym typeface="Oswald"/>
              </a:defRPr>
            </a:lvl8pPr>
            <a:lvl9pPr lvl="8" rtl="0">
              <a:lnSpc>
                <a:spcPct val="100000"/>
              </a:lnSpc>
              <a:spcBef>
                <a:spcPts val="2133"/>
              </a:spcBef>
              <a:spcAft>
                <a:spcPts val="2133"/>
              </a:spcAft>
              <a:buNone/>
              <a:defRPr sz="2400">
                <a:solidFill>
                  <a:schemeClr val="accent1"/>
                </a:solidFill>
                <a:latin typeface="Oswald"/>
                <a:ea typeface="Oswald"/>
                <a:cs typeface="Oswald"/>
                <a:sym typeface="Oswald"/>
              </a:defRPr>
            </a:lvl9pPr>
          </a:lstStyle>
          <a:p>
            <a:r>
              <a:rPr lang="en-US"/>
              <a:t>Click to edit Master subtitle style</a:t>
            </a:r>
            <a:endParaRPr/>
          </a:p>
        </p:txBody>
      </p:sp>
      <p:sp>
        <p:nvSpPr>
          <p:cNvPr id="271" name="Google Shape;271;p35"/>
          <p:cNvSpPr txBox="1">
            <a:spLocks noGrp="1"/>
          </p:cNvSpPr>
          <p:nvPr>
            <p:ph type="subTitle" idx="2"/>
          </p:nvPr>
        </p:nvSpPr>
        <p:spPr>
          <a:xfrm>
            <a:off x="6217916" y="4610084"/>
            <a:ext cx="2231200" cy="956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a:solidFill>
                  <a:schemeClr val="dk2"/>
                </a:solidFill>
              </a:defRPr>
            </a:lvl1pPr>
            <a:lvl2pPr lvl="1" rtl="0">
              <a:lnSpc>
                <a:spcPct val="100000"/>
              </a:lnSpc>
              <a:spcBef>
                <a:spcPts val="2133"/>
              </a:spcBef>
              <a:spcAft>
                <a:spcPts val="0"/>
              </a:spcAft>
              <a:buNone/>
              <a:defRPr>
                <a:solidFill>
                  <a:schemeClr val="dk2"/>
                </a:solidFill>
              </a:defRPr>
            </a:lvl2pPr>
            <a:lvl3pPr lvl="2" rtl="0">
              <a:lnSpc>
                <a:spcPct val="100000"/>
              </a:lnSpc>
              <a:spcBef>
                <a:spcPts val="2133"/>
              </a:spcBef>
              <a:spcAft>
                <a:spcPts val="0"/>
              </a:spcAft>
              <a:buNone/>
              <a:defRPr>
                <a:solidFill>
                  <a:schemeClr val="dk2"/>
                </a:solidFill>
              </a:defRPr>
            </a:lvl3pPr>
            <a:lvl4pPr lvl="3" rtl="0">
              <a:lnSpc>
                <a:spcPct val="100000"/>
              </a:lnSpc>
              <a:spcBef>
                <a:spcPts val="2133"/>
              </a:spcBef>
              <a:spcAft>
                <a:spcPts val="0"/>
              </a:spcAft>
              <a:buNone/>
              <a:defRPr>
                <a:solidFill>
                  <a:schemeClr val="dk2"/>
                </a:solidFill>
              </a:defRPr>
            </a:lvl4pPr>
            <a:lvl5pPr lvl="4" rtl="0">
              <a:lnSpc>
                <a:spcPct val="100000"/>
              </a:lnSpc>
              <a:spcBef>
                <a:spcPts val="2133"/>
              </a:spcBef>
              <a:spcAft>
                <a:spcPts val="0"/>
              </a:spcAft>
              <a:buNone/>
              <a:defRPr>
                <a:solidFill>
                  <a:schemeClr val="dk2"/>
                </a:solidFill>
              </a:defRPr>
            </a:lvl5pPr>
            <a:lvl6pPr lvl="5" rtl="0">
              <a:lnSpc>
                <a:spcPct val="100000"/>
              </a:lnSpc>
              <a:spcBef>
                <a:spcPts val="2133"/>
              </a:spcBef>
              <a:spcAft>
                <a:spcPts val="0"/>
              </a:spcAft>
              <a:buNone/>
              <a:defRPr>
                <a:solidFill>
                  <a:schemeClr val="dk2"/>
                </a:solidFill>
              </a:defRPr>
            </a:lvl6pPr>
            <a:lvl7pPr lvl="6" rtl="0">
              <a:lnSpc>
                <a:spcPct val="100000"/>
              </a:lnSpc>
              <a:spcBef>
                <a:spcPts val="2133"/>
              </a:spcBef>
              <a:spcAft>
                <a:spcPts val="0"/>
              </a:spcAft>
              <a:buNone/>
              <a:defRPr>
                <a:solidFill>
                  <a:schemeClr val="dk2"/>
                </a:solidFill>
              </a:defRPr>
            </a:lvl7pPr>
            <a:lvl8pPr lvl="7" rtl="0">
              <a:lnSpc>
                <a:spcPct val="100000"/>
              </a:lnSpc>
              <a:spcBef>
                <a:spcPts val="2133"/>
              </a:spcBef>
              <a:spcAft>
                <a:spcPts val="0"/>
              </a:spcAft>
              <a:buNone/>
              <a:defRPr>
                <a:solidFill>
                  <a:schemeClr val="dk2"/>
                </a:solidFill>
              </a:defRPr>
            </a:lvl8pPr>
            <a:lvl9pPr lvl="8" rtl="0">
              <a:lnSpc>
                <a:spcPct val="100000"/>
              </a:lnSpc>
              <a:spcBef>
                <a:spcPts val="2133"/>
              </a:spcBef>
              <a:spcAft>
                <a:spcPts val="2133"/>
              </a:spcAft>
              <a:buNone/>
              <a:defRPr>
                <a:solidFill>
                  <a:schemeClr val="dk2"/>
                </a:solidFill>
              </a:defRPr>
            </a:lvl9pPr>
          </a:lstStyle>
          <a:p>
            <a:r>
              <a:rPr lang="en-US"/>
              <a:t>Click to edit Master subtitle style</a:t>
            </a:r>
            <a:endParaRPr/>
          </a:p>
        </p:txBody>
      </p:sp>
      <p:sp>
        <p:nvSpPr>
          <p:cNvPr id="272" name="Google Shape;272;p35"/>
          <p:cNvSpPr txBox="1">
            <a:spLocks noGrp="1"/>
          </p:cNvSpPr>
          <p:nvPr>
            <p:ph type="subTitle" idx="3"/>
          </p:nvPr>
        </p:nvSpPr>
        <p:spPr>
          <a:xfrm>
            <a:off x="1267867" y="3428573"/>
            <a:ext cx="1902000" cy="594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2400">
                <a:solidFill>
                  <a:schemeClr val="accent1"/>
                </a:solidFill>
                <a:latin typeface="Oswald"/>
                <a:ea typeface="Oswald"/>
                <a:cs typeface="Oswald"/>
                <a:sym typeface="Oswald"/>
              </a:defRPr>
            </a:lvl1pPr>
            <a:lvl2pPr lvl="1" rtl="0">
              <a:lnSpc>
                <a:spcPct val="100000"/>
              </a:lnSpc>
              <a:spcBef>
                <a:spcPts val="2133"/>
              </a:spcBef>
              <a:spcAft>
                <a:spcPts val="0"/>
              </a:spcAft>
              <a:buNone/>
              <a:defRPr sz="2400">
                <a:solidFill>
                  <a:schemeClr val="accent1"/>
                </a:solidFill>
                <a:latin typeface="Oswald"/>
                <a:ea typeface="Oswald"/>
                <a:cs typeface="Oswald"/>
                <a:sym typeface="Oswald"/>
              </a:defRPr>
            </a:lvl2pPr>
            <a:lvl3pPr lvl="2" rtl="0">
              <a:lnSpc>
                <a:spcPct val="100000"/>
              </a:lnSpc>
              <a:spcBef>
                <a:spcPts val="2133"/>
              </a:spcBef>
              <a:spcAft>
                <a:spcPts val="0"/>
              </a:spcAft>
              <a:buNone/>
              <a:defRPr sz="2400">
                <a:solidFill>
                  <a:schemeClr val="accent1"/>
                </a:solidFill>
                <a:latin typeface="Oswald"/>
                <a:ea typeface="Oswald"/>
                <a:cs typeface="Oswald"/>
                <a:sym typeface="Oswald"/>
              </a:defRPr>
            </a:lvl3pPr>
            <a:lvl4pPr lvl="3" rtl="0">
              <a:lnSpc>
                <a:spcPct val="100000"/>
              </a:lnSpc>
              <a:spcBef>
                <a:spcPts val="2133"/>
              </a:spcBef>
              <a:spcAft>
                <a:spcPts val="0"/>
              </a:spcAft>
              <a:buNone/>
              <a:defRPr sz="2400">
                <a:solidFill>
                  <a:schemeClr val="accent1"/>
                </a:solidFill>
                <a:latin typeface="Oswald"/>
                <a:ea typeface="Oswald"/>
                <a:cs typeface="Oswald"/>
                <a:sym typeface="Oswald"/>
              </a:defRPr>
            </a:lvl4pPr>
            <a:lvl5pPr lvl="4" rtl="0">
              <a:lnSpc>
                <a:spcPct val="100000"/>
              </a:lnSpc>
              <a:spcBef>
                <a:spcPts val="2133"/>
              </a:spcBef>
              <a:spcAft>
                <a:spcPts val="0"/>
              </a:spcAft>
              <a:buNone/>
              <a:defRPr sz="2400">
                <a:solidFill>
                  <a:schemeClr val="accent1"/>
                </a:solidFill>
                <a:latin typeface="Oswald"/>
                <a:ea typeface="Oswald"/>
                <a:cs typeface="Oswald"/>
                <a:sym typeface="Oswald"/>
              </a:defRPr>
            </a:lvl5pPr>
            <a:lvl6pPr lvl="5" rtl="0">
              <a:lnSpc>
                <a:spcPct val="100000"/>
              </a:lnSpc>
              <a:spcBef>
                <a:spcPts val="2133"/>
              </a:spcBef>
              <a:spcAft>
                <a:spcPts val="0"/>
              </a:spcAft>
              <a:buNone/>
              <a:defRPr sz="2400">
                <a:solidFill>
                  <a:schemeClr val="accent1"/>
                </a:solidFill>
                <a:latin typeface="Oswald"/>
                <a:ea typeface="Oswald"/>
                <a:cs typeface="Oswald"/>
                <a:sym typeface="Oswald"/>
              </a:defRPr>
            </a:lvl6pPr>
            <a:lvl7pPr lvl="6" rtl="0">
              <a:lnSpc>
                <a:spcPct val="100000"/>
              </a:lnSpc>
              <a:spcBef>
                <a:spcPts val="2133"/>
              </a:spcBef>
              <a:spcAft>
                <a:spcPts val="0"/>
              </a:spcAft>
              <a:buNone/>
              <a:defRPr sz="2400">
                <a:solidFill>
                  <a:schemeClr val="accent1"/>
                </a:solidFill>
                <a:latin typeface="Oswald"/>
                <a:ea typeface="Oswald"/>
                <a:cs typeface="Oswald"/>
                <a:sym typeface="Oswald"/>
              </a:defRPr>
            </a:lvl7pPr>
            <a:lvl8pPr lvl="7" rtl="0">
              <a:lnSpc>
                <a:spcPct val="100000"/>
              </a:lnSpc>
              <a:spcBef>
                <a:spcPts val="2133"/>
              </a:spcBef>
              <a:spcAft>
                <a:spcPts val="0"/>
              </a:spcAft>
              <a:buNone/>
              <a:defRPr sz="2400">
                <a:solidFill>
                  <a:schemeClr val="accent1"/>
                </a:solidFill>
                <a:latin typeface="Oswald"/>
                <a:ea typeface="Oswald"/>
                <a:cs typeface="Oswald"/>
                <a:sym typeface="Oswald"/>
              </a:defRPr>
            </a:lvl8pPr>
            <a:lvl9pPr lvl="8" rtl="0">
              <a:lnSpc>
                <a:spcPct val="100000"/>
              </a:lnSpc>
              <a:spcBef>
                <a:spcPts val="2133"/>
              </a:spcBef>
              <a:spcAft>
                <a:spcPts val="2133"/>
              </a:spcAft>
              <a:buNone/>
              <a:defRPr sz="2400">
                <a:solidFill>
                  <a:schemeClr val="accent1"/>
                </a:solidFill>
                <a:latin typeface="Oswald"/>
                <a:ea typeface="Oswald"/>
                <a:cs typeface="Oswald"/>
                <a:sym typeface="Oswald"/>
              </a:defRPr>
            </a:lvl9pPr>
          </a:lstStyle>
          <a:p>
            <a:r>
              <a:rPr lang="en-US"/>
              <a:t>Click to edit Master subtitle style</a:t>
            </a:r>
            <a:endParaRPr/>
          </a:p>
        </p:txBody>
      </p:sp>
      <p:sp>
        <p:nvSpPr>
          <p:cNvPr id="273" name="Google Shape;273;p35"/>
          <p:cNvSpPr txBox="1">
            <a:spLocks noGrp="1"/>
          </p:cNvSpPr>
          <p:nvPr>
            <p:ph type="subTitle" idx="4"/>
          </p:nvPr>
        </p:nvSpPr>
        <p:spPr>
          <a:xfrm>
            <a:off x="1267851" y="4610084"/>
            <a:ext cx="2231200" cy="956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a:solidFill>
                  <a:schemeClr val="dk2"/>
                </a:solidFill>
              </a:defRPr>
            </a:lvl1pPr>
            <a:lvl2pPr lvl="1" rtl="0">
              <a:lnSpc>
                <a:spcPct val="100000"/>
              </a:lnSpc>
              <a:spcBef>
                <a:spcPts val="2133"/>
              </a:spcBef>
              <a:spcAft>
                <a:spcPts val="0"/>
              </a:spcAft>
              <a:buNone/>
              <a:defRPr>
                <a:solidFill>
                  <a:schemeClr val="dk2"/>
                </a:solidFill>
              </a:defRPr>
            </a:lvl2pPr>
            <a:lvl3pPr lvl="2" rtl="0">
              <a:lnSpc>
                <a:spcPct val="100000"/>
              </a:lnSpc>
              <a:spcBef>
                <a:spcPts val="2133"/>
              </a:spcBef>
              <a:spcAft>
                <a:spcPts val="0"/>
              </a:spcAft>
              <a:buNone/>
              <a:defRPr>
                <a:solidFill>
                  <a:schemeClr val="dk2"/>
                </a:solidFill>
              </a:defRPr>
            </a:lvl3pPr>
            <a:lvl4pPr lvl="3" rtl="0">
              <a:lnSpc>
                <a:spcPct val="100000"/>
              </a:lnSpc>
              <a:spcBef>
                <a:spcPts val="2133"/>
              </a:spcBef>
              <a:spcAft>
                <a:spcPts val="0"/>
              </a:spcAft>
              <a:buNone/>
              <a:defRPr>
                <a:solidFill>
                  <a:schemeClr val="dk2"/>
                </a:solidFill>
              </a:defRPr>
            </a:lvl4pPr>
            <a:lvl5pPr lvl="4" rtl="0">
              <a:lnSpc>
                <a:spcPct val="100000"/>
              </a:lnSpc>
              <a:spcBef>
                <a:spcPts val="2133"/>
              </a:spcBef>
              <a:spcAft>
                <a:spcPts val="0"/>
              </a:spcAft>
              <a:buNone/>
              <a:defRPr>
                <a:solidFill>
                  <a:schemeClr val="dk2"/>
                </a:solidFill>
              </a:defRPr>
            </a:lvl5pPr>
            <a:lvl6pPr lvl="5" rtl="0">
              <a:lnSpc>
                <a:spcPct val="100000"/>
              </a:lnSpc>
              <a:spcBef>
                <a:spcPts val="2133"/>
              </a:spcBef>
              <a:spcAft>
                <a:spcPts val="0"/>
              </a:spcAft>
              <a:buNone/>
              <a:defRPr>
                <a:solidFill>
                  <a:schemeClr val="dk2"/>
                </a:solidFill>
              </a:defRPr>
            </a:lvl6pPr>
            <a:lvl7pPr lvl="6" rtl="0">
              <a:lnSpc>
                <a:spcPct val="100000"/>
              </a:lnSpc>
              <a:spcBef>
                <a:spcPts val="2133"/>
              </a:spcBef>
              <a:spcAft>
                <a:spcPts val="0"/>
              </a:spcAft>
              <a:buNone/>
              <a:defRPr>
                <a:solidFill>
                  <a:schemeClr val="dk2"/>
                </a:solidFill>
              </a:defRPr>
            </a:lvl7pPr>
            <a:lvl8pPr lvl="7" rtl="0">
              <a:lnSpc>
                <a:spcPct val="100000"/>
              </a:lnSpc>
              <a:spcBef>
                <a:spcPts val="2133"/>
              </a:spcBef>
              <a:spcAft>
                <a:spcPts val="0"/>
              </a:spcAft>
              <a:buNone/>
              <a:defRPr>
                <a:solidFill>
                  <a:schemeClr val="dk2"/>
                </a:solidFill>
              </a:defRPr>
            </a:lvl8pPr>
            <a:lvl9pPr lvl="8" rtl="0">
              <a:lnSpc>
                <a:spcPct val="100000"/>
              </a:lnSpc>
              <a:spcBef>
                <a:spcPts val="2133"/>
              </a:spcBef>
              <a:spcAft>
                <a:spcPts val="2133"/>
              </a:spcAft>
              <a:buNone/>
              <a:defRPr>
                <a:solidFill>
                  <a:schemeClr val="dk2"/>
                </a:solidFill>
              </a:defRPr>
            </a:lvl9pPr>
          </a:lstStyle>
          <a:p>
            <a:r>
              <a:rPr lang="en-US"/>
              <a:t>Click to edit Master subtitle style</a:t>
            </a:r>
            <a:endParaRPr/>
          </a:p>
        </p:txBody>
      </p:sp>
      <p:sp>
        <p:nvSpPr>
          <p:cNvPr id="274" name="Google Shape;274;p35"/>
          <p:cNvSpPr txBox="1">
            <a:spLocks noGrp="1"/>
          </p:cNvSpPr>
          <p:nvPr>
            <p:ph type="subTitle" idx="5"/>
          </p:nvPr>
        </p:nvSpPr>
        <p:spPr>
          <a:xfrm flipH="1">
            <a:off x="8692867" y="3428573"/>
            <a:ext cx="1902000" cy="594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2400">
                <a:solidFill>
                  <a:schemeClr val="accent1"/>
                </a:solidFill>
                <a:latin typeface="Oswald"/>
                <a:ea typeface="Oswald"/>
                <a:cs typeface="Oswald"/>
                <a:sym typeface="Oswald"/>
              </a:defRPr>
            </a:lvl1pPr>
            <a:lvl2pPr lvl="1" rtl="0">
              <a:lnSpc>
                <a:spcPct val="100000"/>
              </a:lnSpc>
              <a:spcBef>
                <a:spcPts val="2133"/>
              </a:spcBef>
              <a:spcAft>
                <a:spcPts val="0"/>
              </a:spcAft>
              <a:buNone/>
              <a:defRPr sz="2400">
                <a:solidFill>
                  <a:schemeClr val="accent1"/>
                </a:solidFill>
                <a:latin typeface="Oswald"/>
                <a:ea typeface="Oswald"/>
                <a:cs typeface="Oswald"/>
                <a:sym typeface="Oswald"/>
              </a:defRPr>
            </a:lvl2pPr>
            <a:lvl3pPr lvl="2" rtl="0">
              <a:lnSpc>
                <a:spcPct val="100000"/>
              </a:lnSpc>
              <a:spcBef>
                <a:spcPts val="2133"/>
              </a:spcBef>
              <a:spcAft>
                <a:spcPts val="0"/>
              </a:spcAft>
              <a:buNone/>
              <a:defRPr sz="2400">
                <a:solidFill>
                  <a:schemeClr val="accent1"/>
                </a:solidFill>
                <a:latin typeface="Oswald"/>
                <a:ea typeface="Oswald"/>
                <a:cs typeface="Oswald"/>
                <a:sym typeface="Oswald"/>
              </a:defRPr>
            </a:lvl3pPr>
            <a:lvl4pPr lvl="3" rtl="0">
              <a:lnSpc>
                <a:spcPct val="100000"/>
              </a:lnSpc>
              <a:spcBef>
                <a:spcPts val="2133"/>
              </a:spcBef>
              <a:spcAft>
                <a:spcPts val="0"/>
              </a:spcAft>
              <a:buNone/>
              <a:defRPr sz="2400">
                <a:solidFill>
                  <a:schemeClr val="accent1"/>
                </a:solidFill>
                <a:latin typeface="Oswald"/>
                <a:ea typeface="Oswald"/>
                <a:cs typeface="Oswald"/>
                <a:sym typeface="Oswald"/>
              </a:defRPr>
            </a:lvl4pPr>
            <a:lvl5pPr lvl="4" rtl="0">
              <a:lnSpc>
                <a:spcPct val="100000"/>
              </a:lnSpc>
              <a:spcBef>
                <a:spcPts val="2133"/>
              </a:spcBef>
              <a:spcAft>
                <a:spcPts val="0"/>
              </a:spcAft>
              <a:buNone/>
              <a:defRPr sz="2400">
                <a:solidFill>
                  <a:schemeClr val="accent1"/>
                </a:solidFill>
                <a:latin typeface="Oswald"/>
                <a:ea typeface="Oswald"/>
                <a:cs typeface="Oswald"/>
                <a:sym typeface="Oswald"/>
              </a:defRPr>
            </a:lvl5pPr>
            <a:lvl6pPr lvl="5" rtl="0">
              <a:lnSpc>
                <a:spcPct val="100000"/>
              </a:lnSpc>
              <a:spcBef>
                <a:spcPts val="2133"/>
              </a:spcBef>
              <a:spcAft>
                <a:spcPts val="0"/>
              </a:spcAft>
              <a:buNone/>
              <a:defRPr sz="2400">
                <a:solidFill>
                  <a:schemeClr val="accent1"/>
                </a:solidFill>
                <a:latin typeface="Oswald"/>
                <a:ea typeface="Oswald"/>
                <a:cs typeface="Oswald"/>
                <a:sym typeface="Oswald"/>
              </a:defRPr>
            </a:lvl6pPr>
            <a:lvl7pPr lvl="6" rtl="0">
              <a:lnSpc>
                <a:spcPct val="100000"/>
              </a:lnSpc>
              <a:spcBef>
                <a:spcPts val="2133"/>
              </a:spcBef>
              <a:spcAft>
                <a:spcPts val="0"/>
              </a:spcAft>
              <a:buNone/>
              <a:defRPr sz="2400">
                <a:solidFill>
                  <a:schemeClr val="accent1"/>
                </a:solidFill>
                <a:latin typeface="Oswald"/>
                <a:ea typeface="Oswald"/>
                <a:cs typeface="Oswald"/>
                <a:sym typeface="Oswald"/>
              </a:defRPr>
            </a:lvl7pPr>
            <a:lvl8pPr lvl="7" rtl="0">
              <a:lnSpc>
                <a:spcPct val="100000"/>
              </a:lnSpc>
              <a:spcBef>
                <a:spcPts val="2133"/>
              </a:spcBef>
              <a:spcAft>
                <a:spcPts val="0"/>
              </a:spcAft>
              <a:buNone/>
              <a:defRPr sz="2400">
                <a:solidFill>
                  <a:schemeClr val="accent1"/>
                </a:solidFill>
                <a:latin typeface="Oswald"/>
                <a:ea typeface="Oswald"/>
                <a:cs typeface="Oswald"/>
                <a:sym typeface="Oswald"/>
              </a:defRPr>
            </a:lvl8pPr>
            <a:lvl9pPr lvl="8" rtl="0">
              <a:lnSpc>
                <a:spcPct val="100000"/>
              </a:lnSpc>
              <a:spcBef>
                <a:spcPts val="2133"/>
              </a:spcBef>
              <a:spcAft>
                <a:spcPts val="2133"/>
              </a:spcAft>
              <a:buNone/>
              <a:defRPr sz="2400">
                <a:solidFill>
                  <a:schemeClr val="accent1"/>
                </a:solidFill>
                <a:latin typeface="Oswald"/>
                <a:ea typeface="Oswald"/>
                <a:cs typeface="Oswald"/>
                <a:sym typeface="Oswald"/>
              </a:defRPr>
            </a:lvl9pPr>
          </a:lstStyle>
          <a:p>
            <a:r>
              <a:rPr lang="en-US"/>
              <a:t>Click to edit Master subtitle style</a:t>
            </a:r>
            <a:endParaRPr/>
          </a:p>
        </p:txBody>
      </p:sp>
      <p:sp>
        <p:nvSpPr>
          <p:cNvPr id="275" name="Google Shape;275;p35"/>
          <p:cNvSpPr txBox="1">
            <a:spLocks noGrp="1"/>
          </p:cNvSpPr>
          <p:nvPr>
            <p:ph type="subTitle" idx="6"/>
          </p:nvPr>
        </p:nvSpPr>
        <p:spPr>
          <a:xfrm flipH="1">
            <a:off x="8692951" y="4610084"/>
            <a:ext cx="2231200" cy="956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a:solidFill>
                  <a:schemeClr val="dk2"/>
                </a:solidFill>
              </a:defRPr>
            </a:lvl1pPr>
            <a:lvl2pPr lvl="1" rtl="0">
              <a:lnSpc>
                <a:spcPct val="100000"/>
              </a:lnSpc>
              <a:spcBef>
                <a:spcPts val="2133"/>
              </a:spcBef>
              <a:spcAft>
                <a:spcPts val="0"/>
              </a:spcAft>
              <a:buNone/>
              <a:defRPr>
                <a:solidFill>
                  <a:schemeClr val="dk2"/>
                </a:solidFill>
              </a:defRPr>
            </a:lvl2pPr>
            <a:lvl3pPr lvl="2" rtl="0">
              <a:lnSpc>
                <a:spcPct val="100000"/>
              </a:lnSpc>
              <a:spcBef>
                <a:spcPts val="2133"/>
              </a:spcBef>
              <a:spcAft>
                <a:spcPts val="0"/>
              </a:spcAft>
              <a:buNone/>
              <a:defRPr>
                <a:solidFill>
                  <a:schemeClr val="dk2"/>
                </a:solidFill>
              </a:defRPr>
            </a:lvl3pPr>
            <a:lvl4pPr lvl="3" rtl="0">
              <a:lnSpc>
                <a:spcPct val="100000"/>
              </a:lnSpc>
              <a:spcBef>
                <a:spcPts val="2133"/>
              </a:spcBef>
              <a:spcAft>
                <a:spcPts val="0"/>
              </a:spcAft>
              <a:buNone/>
              <a:defRPr>
                <a:solidFill>
                  <a:schemeClr val="dk2"/>
                </a:solidFill>
              </a:defRPr>
            </a:lvl4pPr>
            <a:lvl5pPr lvl="4" rtl="0">
              <a:lnSpc>
                <a:spcPct val="100000"/>
              </a:lnSpc>
              <a:spcBef>
                <a:spcPts val="2133"/>
              </a:spcBef>
              <a:spcAft>
                <a:spcPts val="0"/>
              </a:spcAft>
              <a:buNone/>
              <a:defRPr>
                <a:solidFill>
                  <a:schemeClr val="dk2"/>
                </a:solidFill>
              </a:defRPr>
            </a:lvl5pPr>
            <a:lvl6pPr lvl="5" rtl="0">
              <a:lnSpc>
                <a:spcPct val="100000"/>
              </a:lnSpc>
              <a:spcBef>
                <a:spcPts val="2133"/>
              </a:spcBef>
              <a:spcAft>
                <a:spcPts val="0"/>
              </a:spcAft>
              <a:buNone/>
              <a:defRPr>
                <a:solidFill>
                  <a:schemeClr val="dk2"/>
                </a:solidFill>
              </a:defRPr>
            </a:lvl6pPr>
            <a:lvl7pPr lvl="6" rtl="0">
              <a:lnSpc>
                <a:spcPct val="100000"/>
              </a:lnSpc>
              <a:spcBef>
                <a:spcPts val="2133"/>
              </a:spcBef>
              <a:spcAft>
                <a:spcPts val="0"/>
              </a:spcAft>
              <a:buNone/>
              <a:defRPr>
                <a:solidFill>
                  <a:schemeClr val="dk2"/>
                </a:solidFill>
              </a:defRPr>
            </a:lvl7pPr>
            <a:lvl8pPr lvl="7" rtl="0">
              <a:lnSpc>
                <a:spcPct val="100000"/>
              </a:lnSpc>
              <a:spcBef>
                <a:spcPts val="2133"/>
              </a:spcBef>
              <a:spcAft>
                <a:spcPts val="0"/>
              </a:spcAft>
              <a:buNone/>
              <a:defRPr>
                <a:solidFill>
                  <a:schemeClr val="dk2"/>
                </a:solidFill>
              </a:defRPr>
            </a:lvl8pPr>
            <a:lvl9pPr lvl="8" rtl="0">
              <a:lnSpc>
                <a:spcPct val="100000"/>
              </a:lnSpc>
              <a:spcBef>
                <a:spcPts val="2133"/>
              </a:spcBef>
              <a:spcAft>
                <a:spcPts val="2133"/>
              </a:spcAft>
              <a:buNone/>
              <a:defRPr>
                <a:solidFill>
                  <a:schemeClr val="dk2"/>
                </a:solidFill>
              </a:defRPr>
            </a:lvl9pPr>
          </a:lstStyle>
          <a:p>
            <a:r>
              <a:rPr lang="en-US"/>
              <a:t>Click to edit Master subtitle style</a:t>
            </a:r>
            <a:endParaRPr/>
          </a:p>
        </p:txBody>
      </p:sp>
      <p:sp>
        <p:nvSpPr>
          <p:cNvPr id="276" name="Google Shape;276;p35"/>
          <p:cNvSpPr txBox="1">
            <a:spLocks noGrp="1"/>
          </p:cNvSpPr>
          <p:nvPr>
            <p:ph type="subTitle" idx="7"/>
          </p:nvPr>
        </p:nvSpPr>
        <p:spPr>
          <a:xfrm flipH="1">
            <a:off x="3742867" y="3426973"/>
            <a:ext cx="1902000" cy="597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2400">
                <a:solidFill>
                  <a:schemeClr val="accent1"/>
                </a:solidFill>
                <a:latin typeface="Oswald"/>
                <a:ea typeface="Oswald"/>
                <a:cs typeface="Oswald"/>
                <a:sym typeface="Oswald"/>
              </a:defRPr>
            </a:lvl1pPr>
            <a:lvl2pPr lvl="1" rtl="0">
              <a:lnSpc>
                <a:spcPct val="100000"/>
              </a:lnSpc>
              <a:spcBef>
                <a:spcPts val="2133"/>
              </a:spcBef>
              <a:spcAft>
                <a:spcPts val="0"/>
              </a:spcAft>
              <a:buNone/>
              <a:defRPr sz="2400">
                <a:solidFill>
                  <a:schemeClr val="accent1"/>
                </a:solidFill>
                <a:latin typeface="Oswald"/>
                <a:ea typeface="Oswald"/>
                <a:cs typeface="Oswald"/>
                <a:sym typeface="Oswald"/>
              </a:defRPr>
            </a:lvl2pPr>
            <a:lvl3pPr lvl="2" rtl="0">
              <a:lnSpc>
                <a:spcPct val="100000"/>
              </a:lnSpc>
              <a:spcBef>
                <a:spcPts val="2133"/>
              </a:spcBef>
              <a:spcAft>
                <a:spcPts val="0"/>
              </a:spcAft>
              <a:buNone/>
              <a:defRPr sz="2400">
                <a:solidFill>
                  <a:schemeClr val="accent1"/>
                </a:solidFill>
                <a:latin typeface="Oswald"/>
                <a:ea typeface="Oswald"/>
                <a:cs typeface="Oswald"/>
                <a:sym typeface="Oswald"/>
              </a:defRPr>
            </a:lvl3pPr>
            <a:lvl4pPr lvl="3" rtl="0">
              <a:lnSpc>
                <a:spcPct val="100000"/>
              </a:lnSpc>
              <a:spcBef>
                <a:spcPts val="2133"/>
              </a:spcBef>
              <a:spcAft>
                <a:spcPts val="0"/>
              </a:spcAft>
              <a:buNone/>
              <a:defRPr sz="2400">
                <a:solidFill>
                  <a:schemeClr val="accent1"/>
                </a:solidFill>
                <a:latin typeface="Oswald"/>
                <a:ea typeface="Oswald"/>
                <a:cs typeface="Oswald"/>
                <a:sym typeface="Oswald"/>
              </a:defRPr>
            </a:lvl4pPr>
            <a:lvl5pPr lvl="4" rtl="0">
              <a:lnSpc>
                <a:spcPct val="100000"/>
              </a:lnSpc>
              <a:spcBef>
                <a:spcPts val="2133"/>
              </a:spcBef>
              <a:spcAft>
                <a:spcPts val="0"/>
              </a:spcAft>
              <a:buNone/>
              <a:defRPr sz="2400">
                <a:solidFill>
                  <a:schemeClr val="accent1"/>
                </a:solidFill>
                <a:latin typeface="Oswald"/>
                <a:ea typeface="Oswald"/>
                <a:cs typeface="Oswald"/>
                <a:sym typeface="Oswald"/>
              </a:defRPr>
            </a:lvl5pPr>
            <a:lvl6pPr lvl="5" rtl="0">
              <a:lnSpc>
                <a:spcPct val="100000"/>
              </a:lnSpc>
              <a:spcBef>
                <a:spcPts val="2133"/>
              </a:spcBef>
              <a:spcAft>
                <a:spcPts val="0"/>
              </a:spcAft>
              <a:buNone/>
              <a:defRPr sz="2400">
                <a:solidFill>
                  <a:schemeClr val="accent1"/>
                </a:solidFill>
                <a:latin typeface="Oswald"/>
                <a:ea typeface="Oswald"/>
                <a:cs typeface="Oswald"/>
                <a:sym typeface="Oswald"/>
              </a:defRPr>
            </a:lvl6pPr>
            <a:lvl7pPr lvl="6" rtl="0">
              <a:lnSpc>
                <a:spcPct val="100000"/>
              </a:lnSpc>
              <a:spcBef>
                <a:spcPts val="2133"/>
              </a:spcBef>
              <a:spcAft>
                <a:spcPts val="0"/>
              </a:spcAft>
              <a:buNone/>
              <a:defRPr sz="2400">
                <a:solidFill>
                  <a:schemeClr val="accent1"/>
                </a:solidFill>
                <a:latin typeface="Oswald"/>
                <a:ea typeface="Oswald"/>
                <a:cs typeface="Oswald"/>
                <a:sym typeface="Oswald"/>
              </a:defRPr>
            </a:lvl7pPr>
            <a:lvl8pPr lvl="7" rtl="0">
              <a:lnSpc>
                <a:spcPct val="100000"/>
              </a:lnSpc>
              <a:spcBef>
                <a:spcPts val="2133"/>
              </a:spcBef>
              <a:spcAft>
                <a:spcPts val="0"/>
              </a:spcAft>
              <a:buNone/>
              <a:defRPr sz="2400">
                <a:solidFill>
                  <a:schemeClr val="accent1"/>
                </a:solidFill>
                <a:latin typeface="Oswald"/>
                <a:ea typeface="Oswald"/>
                <a:cs typeface="Oswald"/>
                <a:sym typeface="Oswald"/>
              </a:defRPr>
            </a:lvl8pPr>
            <a:lvl9pPr lvl="8" rtl="0">
              <a:lnSpc>
                <a:spcPct val="100000"/>
              </a:lnSpc>
              <a:spcBef>
                <a:spcPts val="2133"/>
              </a:spcBef>
              <a:spcAft>
                <a:spcPts val="2133"/>
              </a:spcAft>
              <a:buNone/>
              <a:defRPr sz="2400">
                <a:solidFill>
                  <a:schemeClr val="accent1"/>
                </a:solidFill>
                <a:latin typeface="Oswald"/>
                <a:ea typeface="Oswald"/>
                <a:cs typeface="Oswald"/>
                <a:sym typeface="Oswald"/>
              </a:defRPr>
            </a:lvl9pPr>
          </a:lstStyle>
          <a:p>
            <a:r>
              <a:rPr lang="en-US"/>
              <a:t>Click to edit Master subtitle style</a:t>
            </a:r>
            <a:endParaRPr/>
          </a:p>
        </p:txBody>
      </p:sp>
      <p:sp>
        <p:nvSpPr>
          <p:cNvPr id="277" name="Google Shape;277;p35"/>
          <p:cNvSpPr txBox="1">
            <a:spLocks noGrp="1"/>
          </p:cNvSpPr>
          <p:nvPr>
            <p:ph type="subTitle" idx="8"/>
          </p:nvPr>
        </p:nvSpPr>
        <p:spPr>
          <a:xfrm flipH="1">
            <a:off x="3742884" y="4610084"/>
            <a:ext cx="2231200" cy="956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a:solidFill>
                  <a:schemeClr val="dk2"/>
                </a:solidFill>
              </a:defRPr>
            </a:lvl1pPr>
            <a:lvl2pPr lvl="1" rtl="0">
              <a:lnSpc>
                <a:spcPct val="100000"/>
              </a:lnSpc>
              <a:spcBef>
                <a:spcPts val="2133"/>
              </a:spcBef>
              <a:spcAft>
                <a:spcPts val="0"/>
              </a:spcAft>
              <a:buNone/>
              <a:defRPr>
                <a:solidFill>
                  <a:schemeClr val="dk2"/>
                </a:solidFill>
              </a:defRPr>
            </a:lvl2pPr>
            <a:lvl3pPr lvl="2" rtl="0">
              <a:lnSpc>
                <a:spcPct val="100000"/>
              </a:lnSpc>
              <a:spcBef>
                <a:spcPts val="2133"/>
              </a:spcBef>
              <a:spcAft>
                <a:spcPts val="0"/>
              </a:spcAft>
              <a:buNone/>
              <a:defRPr>
                <a:solidFill>
                  <a:schemeClr val="dk2"/>
                </a:solidFill>
              </a:defRPr>
            </a:lvl3pPr>
            <a:lvl4pPr lvl="3" rtl="0">
              <a:lnSpc>
                <a:spcPct val="100000"/>
              </a:lnSpc>
              <a:spcBef>
                <a:spcPts val="2133"/>
              </a:spcBef>
              <a:spcAft>
                <a:spcPts val="0"/>
              </a:spcAft>
              <a:buNone/>
              <a:defRPr>
                <a:solidFill>
                  <a:schemeClr val="dk2"/>
                </a:solidFill>
              </a:defRPr>
            </a:lvl4pPr>
            <a:lvl5pPr lvl="4" rtl="0">
              <a:lnSpc>
                <a:spcPct val="100000"/>
              </a:lnSpc>
              <a:spcBef>
                <a:spcPts val="2133"/>
              </a:spcBef>
              <a:spcAft>
                <a:spcPts val="0"/>
              </a:spcAft>
              <a:buNone/>
              <a:defRPr>
                <a:solidFill>
                  <a:schemeClr val="dk2"/>
                </a:solidFill>
              </a:defRPr>
            </a:lvl5pPr>
            <a:lvl6pPr lvl="5" rtl="0">
              <a:lnSpc>
                <a:spcPct val="100000"/>
              </a:lnSpc>
              <a:spcBef>
                <a:spcPts val="2133"/>
              </a:spcBef>
              <a:spcAft>
                <a:spcPts val="0"/>
              </a:spcAft>
              <a:buNone/>
              <a:defRPr>
                <a:solidFill>
                  <a:schemeClr val="dk2"/>
                </a:solidFill>
              </a:defRPr>
            </a:lvl6pPr>
            <a:lvl7pPr lvl="6" rtl="0">
              <a:lnSpc>
                <a:spcPct val="100000"/>
              </a:lnSpc>
              <a:spcBef>
                <a:spcPts val="2133"/>
              </a:spcBef>
              <a:spcAft>
                <a:spcPts val="0"/>
              </a:spcAft>
              <a:buNone/>
              <a:defRPr>
                <a:solidFill>
                  <a:schemeClr val="dk2"/>
                </a:solidFill>
              </a:defRPr>
            </a:lvl7pPr>
            <a:lvl8pPr lvl="7" rtl="0">
              <a:lnSpc>
                <a:spcPct val="100000"/>
              </a:lnSpc>
              <a:spcBef>
                <a:spcPts val="2133"/>
              </a:spcBef>
              <a:spcAft>
                <a:spcPts val="0"/>
              </a:spcAft>
              <a:buNone/>
              <a:defRPr>
                <a:solidFill>
                  <a:schemeClr val="dk2"/>
                </a:solidFill>
              </a:defRPr>
            </a:lvl8pPr>
            <a:lvl9pPr lvl="8" rtl="0">
              <a:lnSpc>
                <a:spcPct val="100000"/>
              </a:lnSpc>
              <a:spcBef>
                <a:spcPts val="2133"/>
              </a:spcBef>
              <a:spcAft>
                <a:spcPts val="2133"/>
              </a:spcAft>
              <a:buNone/>
              <a:defRPr>
                <a:solidFill>
                  <a:schemeClr val="dk2"/>
                </a:solidFill>
              </a:defRPr>
            </a:lvl9pPr>
          </a:lstStyle>
          <a:p>
            <a:r>
              <a:rPr lang="en-US"/>
              <a:t>Click to edit Master subtitle style</a:t>
            </a:r>
            <a:endParaRPr/>
          </a:p>
        </p:txBody>
      </p:sp>
      <p:sp>
        <p:nvSpPr>
          <p:cNvPr id="278" name="Google Shape;278;p35"/>
          <p:cNvSpPr txBox="1">
            <a:spLocks noGrp="1"/>
          </p:cNvSpPr>
          <p:nvPr>
            <p:ph type="title"/>
          </p:nvPr>
        </p:nvSpPr>
        <p:spPr>
          <a:xfrm>
            <a:off x="950967" y="719333"/>
            <a:ext cx="10290000" cy="7560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1"/>
              </a:buClr>
              <a:buSzPts val="3500"/>
              <a:buNone/>
              <a:defRPr sz="4667">
                <a:solidFill>
                  <a:schemeClr val="accent1"/>
                </a:solidFill>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r>
              <a:rPr lang="en-US"/>
              <a:t>Click to edit Master title style</a:t>
            </a:r>
            <a:endParaRPr/>
          </a:p>
        </p:txBody>
      </p:sp>
      <p:pic>
        <p:nvPicPr>
          <p:cNvPr id="279" name="Google Shape;279;p35"/>
          <p:cNvPicPr preferRelativeResize="0"/>
          <p:nvPr/>
        </p:nvPicPr>
        <p:blipFill rotWithShape="1">
          <a:blip r:embed="rId2">
            <a:alphaModFix/>
          </a:blip>
          <a:srcRect t="43284" r="50541"/>
          <a:stretch/>
        </p:blipFill>
        <p:spPr>
          <a:xfrm>
            <a:off x="9805800" y="1"/>
            <a:ext cx="2386200" cy="2508297"/>
          </a:xfrm>
          <a:prstGeom prst="rect">
            <a:avLst/>
          </a:prstGeom>
          <a:noFill/>
          <a:ln>
            <a:noFill/>
          </a:ln>
        </p:spPr>
      </p:pic>
      <p:pic>
        <p:nvPicPr>
          <p:cNvPr id="280" name="Google Shape;280;p35"/>
          <p:cNvPicPr preferRelativeResize="0"/>
          <p:nvPr/>
        </p:nvPicPr>
        <p:blipFill rotWithShape="1">
          <a:blip r:embed="rId3">
            <a:alphaModFix/>
          </a:blip>
          <a:srcRect r="42052" b="38141"/>
          <a:stretch/>
        </p:blipFill>
        <p:spPr>
          <a:xfrm>
            <a:off x="10215834" y="4740033"/>
            <a:ext cx="1976165" cy="2117968"/>
          </a:xfrm>
          <a:prstGeom prst="rect">
            <a:avLst/>
          </a:prstGeom>
          <a:noFill/>
          <a:ln>
            <a:noFill/>
          </a:ln>
        </p:spPr>
      </p:pic>
      <p:pic>
        <p:nvPicPr>
          <p:cNvPr id="281" name="Google Shape;281;p35"/>
          <p:cNvPicPr preferRelativeResize="0"/>
          <p:nvPr/>
        </p:nvPicPr>
        <p:blipFill rotWithShape="1">
          <a:blip r:embed="rId4">
            <a:alphaModFix/>
          </a:blip>
          <a:srcRect l="32863" t="28810"/>
          <a:stretch/>
        </p:blipFill>
        <p:spPr>
          <a:xfrm>
            <a:off x="-300" y="0"/>
            <a:ext cx="2124565" cy="2301013"/>
          </a:xfrm>
          <a:prstGeom prst="rect">
            <a:avLst/>
          </a:prstGeom>
          <a:noFill/>
          <a:ln>
            <a:noFill/>
          </a:ln>
        </p:spPr>
      </p:pic>
      <p:sp>
        <p:nvSpPr>
          <p:cNvPr id="2" name="Slide Number Placeholder 6">
            <a:extLst>
              <a:ext uri="{FF2B5EF4-FFF2-40B4-BE49-F238E27FC236}">
                <a16:creationId xmlns:a16="http://schemas.microsoft.com/office/drawing/2014/main" id="{75FE7950-EEE5-8EBE-25D3-EFEAF41A1F74}"/>
              </a:ext>
            </a:extLst>
          </p:cNvPr>
          <p:cNvSpPr>
            <a:spLocks noGrp="1"/>
          </p:cNvSpPr>
          <p:nvPr>
            <p:ph type="sldNum" sz="quarter" idx="12"/>
          </p:nvPr>
        </p:nvSpPr>
        <p:spPr>
          <a:xfrm>
            <a:off x="11025187" y="6253838"/>
            <a:ext cx="2743200" cy="365125"/>
          </a:xfrm>
          <a:prstGeom prst="rect">
            <a:avLst/>
          </a:prstGeom>
        </p:spPr>
        <p:txBody>
          <a:bodyPr/>
          <a:lstStyle>
            <a:lvl1pPr>
              <a:defRPr>
                <a:solidFill>
                  <a:schemeClr val="accent1">
                    <a:lumMod val="75000"/>
                    <a:lumOff val="25000"/>
                  </a:schemeClr>
                </a:solidFill>
              </a:defRPr>
            </a:lvl1pPr>
          </a:lstStyle>
          <a:p>
            <a:fld id="{F405B38B-2E0A-46BC-9392-E70CB3DE098D}" type="slidenum">
              <a:rPr lang="en-US" smtClean="0"/>
              <a:t>‹#›</a:t>
            </a:fld>
            <a:endParaRPr lang="en-US"/>
          </a:p>
        </p:txBody>
      </p:sp>
    </p:spTree>
    <p:extLst>
      <p:ext uri="{BB962C8B-B14F-4D97-AF65-F5344CB8AC3E}">
        <p14:creationId xmlns:p14="http://schemas.microsoft.com/office/powerpoint/2010/main" val="284137351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and four columns 2">
  <p:cSld name="Title and four columns 2">
    <p:spTree>
      <p:nvGrpSpPr>
        <p:cNvPr id="1" name="Shape 282"/>
        <p:cNvGrpSpPr/>
        <p:nvPr/>
      </p:nvGrpSpPr>
      <p:grpSpPr>
        <a:xfrm>
          <a:off x="0" y="0"/>
          <a:ext cx="0" cy="0"/>
          <a:chOff x="0" y="0"/>
          <a:chExt cx="0" cy="0"/>
        </a:xfrm>
      </p:grpSpPr>
      <p:sp>
        <p:nvSpPr>
          <p:cNvPr id="283" name="Google Shape;283;p36"/>
          <p:cNvSpPr txBox="1">
            <a:spLocks noGrp="1"/>
          </p:cNvSpPr>
          <p:nvPr>
            <p:ph type="subTitle" idx="1"/>
          </p:nvPr>
        </p:nvSpPr>
        <p:spPr>
          <a:xfrm>
            <a:off x="7434800" y="2328512"/>
            <a:ext cx="1902000" cy="471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2400">
                <a:solidFill>
                  <a:schemeClr val="accent1"/>
                </a:solidFill>
                <a:latin typeface="Oswald"/>
                <a:ea typeface="Oswald"/>
                <a:cs typeface="Oswald"/>
                <a:sym typeface="Oswald"/>
              </a:defRPr>
            </a:lvl1pPr>
            <a:lvl2pPr lvl="1" rtl="0">
              <a:lnSpc>
                <a:spcPct val="100000"/>
              </a:lnSpc>
              <a:spcBef>
                <a:spcPts val="2133"/>
              </a:spcBef>
              <a:spcAft>
                <a:spcPts val="0"/>
              </a:spcAft>
              <a:buNone/>
              <a:defRPr sz="2400">
                <a:solidFill>
                  <a:schemeClr val="accent1"/>
                </a:solidFill>
                <a:latin typeface="Oswald"/>
                <a:ea typeface="Oswald"/>
                <a:cs typeface="Oswald"/>
                <a:sym typeface="Oswald"/>
              </a:defRPr>
            </a:lvl2pPr>
            <a:lvl3pPr lvl="2" rtl="0">
              <a:lnSpc>
                <a:spcPct val="100000"/>
              </a:lnSpc>
              <a:spcBef>
                <a:spcPts val="2133"/>
              </a:spcBef>
              <a:spcAft>
                <a:spcPts val="0"/>
              </a:spcAft>
              <a:buNone/>
              <a:defRPr sz="2400">
                <a:solidFill>
                  <a:schemeClr val="accent1"/>
                </a:solidFill>
                <a:latin typeface="Oswald"/>
                <a:ea typeface="Oswald"/>
                <a:cs typeface="Oswald"/>
                <a:sym typeface="Oswald"/>
              </a:defRPr>
            </a:lvl3pPr>
            <a:lvl4pPr lvl="3" rtl="0">
              <a:lnSpc>
                <a:spcPct val="100000"/>
              </a:lnSpc>
              <a:spcBef>
                <a:spcPts val="2133"/>
              </a:spcBef>
              <a:spcAft>
                <a:spcPts val="0"/>
              </a:spcAft>
              <a:buNone/>
              <a:defRPr sz="2400">
                <a:solidFill>
                  <a:schemeClr val="accent1"/>
                </a:solidFill>
                <a:latin typeface="Oswald"/>
                <a:ea typeface="Oswald"/>
                <a:cs typeface="Oswald"/>
                <a:sym typeface="Oswald"/>
              </a:defRPr>
            </a:lvl4pPr>
            <a:lvl5pPr lvl="4" rtl="0">
              <a:lnSpc>
                <a:spcPct val="100000"/>
              </a:lnSpc>
              <a:spcBef>
                <a:spcPts val="2133"/>
              </a:spcBef>
              <a:spcAft>
                <a:spcPts val="0"/>
              </a:spcAft>
              <a:buNone/>
              <a:defRPr sz="2400">
                <a:solidFill>
                  <a:schemeClr val="accent1"/>
                </a:solidFill>
                <a:latin typeface="Oswald"/>
                <a:ea typeface="Oswald"/>
                <a:cs typeface="Oswald"/>
                <a:sym typeface="Oswald"/>
              </a:defRPr>
            </a:lvl5pPr>
            <a:lvl6pPr lvl="5" rtl="0">
              <a:lnSpc>
                <a:spcPct val="100000"/>
              </a:lnSpc>
              <a:spcBef>
                <a:spcPts val="2133"/>
              </a:spcBef>
              <a:spcAft>
                <a:spcPts val="0"/>
              </a:spcAft>
              <a:buNone/>
              <a:defRPr sz="2400">
                <a:solidFill>
                  <a:schemeClr val="accent1"/>
                </a:solidFill>
                <a:latin typeface="Oswald"/>
                <a:ea typeface="Oswald"/>
                <a:cs typeface="Oswald"/>
                <a:sym typeface="Oswald"/>
              </a:defRPr>
            </a:lvl6pPr>
            <a:lvl7pPr lvl="6" rtl="0">
              <a:lnSpc>
                <a:spcPct val="100000"/>
              </a:lnSpc>
              <a:spcBef>
                <a:spcPts val="2133"/>
              </a:spcBef>
              <a:spcAft>
                <a:spcPts val="0"/>
              </a:spcAft>
              <a:buNone/>
              <a:defRPr sz="2400">
                <a:solidFill>
                  <a:schemeClr val="accent1"/>
                </a:solidFill>
                <a:latin typeface="Oswald"/>
                <a:ea typeface="Oswald"/>
                <a:cs typeface="Oswald"/>
                <a:sym typeface="Oswald"/>
              </a:defRPr>
            </a:lvl7pPr>
            <a:lvl8pPr lvl="7" rtl="0">
              <a:lnSpc>
                <a:spcPct val="100000"/>
              </a:lnSpc>
              <a:spcBef>
                <a:spcPts val="2133"/>
              </a:spcBef>
              <a:spcAft>
                <a:spcPts val="0"/>
              </a:spcAft>
              <a:buNone/>
              <a:defRPr sz="2400">
                <a:solidFill>
                  <a:schemeClr val="accent1"/>
                </a:solidFill>
                <a:latin typeface="Oswald"/>
                <a:ea typeface="Oswald"/>
                <a:cs typeface="Oswald"/>
                <a:sym typeface="Oswald"/>
              </a:defRPr>
            </a:lvl8pPr>
            <a:lvl9pPr lvl="8" rtl="0">
              <a:lnSpc>
                <a:spcPct val="100000"/>
              </a:lnSpc>
              <a:spcBef>
                <a:spcPts val="2133"/>
              </a:spcBef>
              <a:spcAft>
                <a:spcPts val="2133"/>
              </a:spcAft>
              <a:buNone/>
              <a:defRPr sz="2400">
                <a:solidFill>
                  <a:schemeClr val="accent1"/>
                </a:solidFill>
                <a:latin typeface="Oswald"/>
                <a:ea typeface="Oswald"/>
                <a:cs typeface="Oswald"/>
                <a:sym typeface="Oswald"/>
              </a:defRPr>
            </a:lvl9pPr>
          </a:lstStyle>
          <a:p>
            <a:r>
              <a:rPr lang="en-US"/>
              <a:t>Click to edit Master subtitle style</a:t>
            </a:r>
            <a:endParaRPr/>
          </a:p>
        </p:txBody>
      </p:sp>
      <p:sp>
        <p:nvSpPr>
          <p:cNvPr id="284" name="Google Shape;284;p36"/>
          <p:cNvSpPr txBox="1">
            <a:spLocks noGrp="1"/>
          </p:cNvSpPr>
          <p:nvPr>
            <p:ph type="subTitle" idx="2"/>
          </p:nvPr>
        </p:nvSpPr>
        <p:spPr>
          <a:xfrm>
            <a:off x="7434800" y="2800771"/>
            <a:ext cx="2231200" cy="987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a:solidFill>
                  <a:schemeClr val="dk2"/>
                </a:solidFill>
              </a:defRPr>
            </a:lvl1pPr>
            <a:lvl2pPr lvl="1" rtl="0">
              <a:lnSpc>
                <a:spcPct val="100000"/>
              </a:lnSpc>
              <a:spcBef>
                <a:spcPts val="2133"/>
              </a:spcBef>
              <a:spcAft>
                <a:spcPts val="0"/>
              </a:spcAft>
              <a:buNone/>
              <a:defRPr>
                <a:solidFill>
                  <a:schemeClr val="dk2"/>
                </a:solidFill>
              </a:defRPr>
            </a:lvl2pPr>
            <a:lvl3pPr lvl="2" rtl="0">
              <a:lnSpc>
                <a:spcPct val="100000"/>
              </a:lnSpc>
              <a:spcBef>
                <a:spcPts val="2133"/>
              </a:spcBef>
              <a:spcAft>
                <a:spcPts val="0"/>
              </a:spcAft>
              <a:buNone/>
              <a:defRPr>
                <a:solidFill>
                  <a:schemeClr val="dk2"/>
                </a:solidFill>
              </a:defRPr>
            </a:lvl3pPr>
            <a:lvl4pPr lvl="3" rtl="0">
              <a:lnSpc>
                <a:spcPct val="100000"/>
              </a:lnSpc>
              <a:spcBef>
                <a:spcPts val="2133"/>
              </a:spcBef>
              <a:spcAft>
                <a:spcPts val="0"/>
              </a:spcAft>
              <a:buNone/>
              <a:defRPr>
                <a:solidFill>
                  <a:schemeClr val="dk2"/>
                </a:solidFill>
              </a:defRPr>
            </a:lvl4pPr>
            <a:lvl5pPr lvl="4" rtl="0">
              <a:lnSpc>
                <a:spcPct val="100000"/>
              </a:lnSpc>
              <a:spcBef>
                <a:spcPts val="2133"/>
              </a:spcBef>
              <a:spcAft>
                <a:spcPts val="0"/>
              </a:spcAft>
              <a:buNone/>
              <a:defRPr>
                <a:solidFill>
                  <a:schemeClr val="dk2"/>
                </a:solidFill>
              </a:defRPr>
            </a:lvl5pPr>
            <a:lvl6pPr lvl="5" rtl="0">
              <a:lnSpc>
                <a:spcPct val="100000"/>
              </a:lnSpc>
              <a:spcBef>
                <a:spcPts val="2133"/>
              </a:spcBef>
              <a:spcAft>
                <a:spcPts val="0"/>
              </a:spcAft>
              <a:buNone/>
              <a:defRPr>
                <a:solidFill>
                  <a:schemeClr val="dk2"/>
                </a:solidFill>
              </a:defRPr>
            </a:lvl6pPr>
            <a:lvl7pPr lvl="6" rtl="0">
              <a:lnSpc>
                <a:spcPct val="100000"/>
              </a:lnSpc>
              <a:spcBef>
                <a:spcPts val="2133"/>
              </a:spcBef>
              <a:spcAft>
                <a:spcPts val="0"/>
              </a:spcAft>
              <a:buNone/>
              <a:defRPr>
                <a:solidFill>
                  <a:schemeClr val="dk2"/>
                </a:solidFill>
              </a:defRPr>
            </a:lvl7pPr>
            <a:lvl8pPr lvl="7" rtl="0">
              <a:lnSpc>
                <a:spcPct val="100000"/>
              </a:lnSpc>
              <a:spcBef>
                <a:spcPts val="2133"/>
              </a:spcBef>
              <a:spcAft>
                <a:spcPts val="0"/>
              </a:spcAft>
              <a:buNone/>
              <a:defRPr>
                <a:solidFill>
                  <a:schemeClr val="dk2"/>
                </a:solidFill>
              </a:defRPr>
            </a:lvl8pPr>
            <a:lvl9pPr lvl="8" rtl="0">
              <a:lnSpc>
                <a:spcPct val="100000"/>
              </a:lnSpc>
              <a:spcBef>
                <a:spcPts val="2133"/>
              </a:spcBef>
              <a:spcAft>
                <a:spcPts val="2133"/>
              </a:spcAft>
              <a:buNone/>
              <a:defRPr>
                <a:solidFill>
                  <a:schemeClr val="dk2"/>
                </a:solidFill>
              </a:defRPr>
            </a:lvl9pPr>
          </a:lstStyle>
          <a:p>
            <a:r>
              <a:rPr lang="en-US"/>
              <a:t>Click to edit Master subtitle style</a:t>
            </a:r>
            <a:endParaRPr/>
          </a:p>
        </p:txBody>
      </p:sp>
      <p:sp>
        <p:nvSpPr>
          <p:cNvPr id="285" name="Google Shape;285;p36"/>
          <p:cNvSpPr txBox="1">
            <a:spLocks noGrp="1"/>
          </p:cNvSpPr>
          <p:nvPr>
            <p:ph type="subTitle" idx="3"/>
          </p:nvPr>
        </p:nvSpPr>
        <p:spPr>
          <a:xfrm>
            <a:off x="2855200" y="2325300"/>
            <a:ext cx="1902000" cy="471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None/>
              <a:defRPr sz="2400">
                <a:solidFill>
                  <a:schemeClr val="accent1"/>
                </a:solidFill>
                <a:latin typeface="Oswald"/>
                <a:ea typeface="Oswald"/>
                <a:cs typeface="Oswald"/>
                <a:sym typeface="Oswald"/>
              </a:defRPr>
            </a:lvl1pPr>
            <a:lvl2pPr lvl="1" algn="r" rtl="0">
              <a:lnSpc>
                <a:spcPct val="100000"/>
              </a:lnSpc>
              <a:spcBef>
                <a:spcPts val="2133"/>
              </a:spcBef>
              <a:spcAft>
                <a:spcPts val="0"/>
              </a:spcAft>
              <a:buNone/>
              <a:defRPr sz="2400">
                <a:solidFill>
                  <a:schemeClr val="accent1"/>
                </a:solidFill>
                <a:latin typeface="Oswald"/>
                <a:ea typeface="Oswald"/>
                <a:cs typeface="Oswald"/>
                <a:sym typeface="Oswald"/>
              </a:defRPr>
            </a:lvl2pPr>
            <a:lvl3pPr lvl="2" algn="r" rtl="0">
              <a:lnSpc>
                <a:spcPct val="100000"/>
              </a:lnSpc>
              <a:spcBef>
                <a:spcPts val="2133"/>
              </a:spcBef>
              <a:spcAft>
                <a:spcPts val="0"/>
              </a:spcAft>
              <a:buNone/>
              <a:defRPr sz="2400">
                <a:solidFill>
                  <a:schemeClr val="accent1"/>
                </a:solidFill>
                <a:latin typeface="Oswald"/>
                <a:ea typeface="Oswald"/>
                <a:cs typeface="Oswald"/>
                <a:sym typeface="Oswald"/>
              </a:defRPr>
            </a:lvl3pPr>
            <a:lvl4pPr lvl="3" algn="r" rtl="0">
              <a:lnSpc>
                <a:spcPct val="100000"/>
              </a:lnSpc>
              <a:spcBef>
                <a:spcPts val="2133"/>
              </a:spcBef>
              <a:spcAft>
                <a:spcPts val="0"/>
              </a:spcAft>
              <a:buNone/>
              <a:defRPr sz="2400">
                <a:solidFill>
                  <a:schemeClr val="accent1"/>
                </a:solidFill>
                <a:latin typeface="Oswald"/>
                <a:ea typeface="Oswald"/>
                <a:cs typeface="Oswald"/>
                <a:sym typeface="Oswald"/>
              </a:defRPr>
            </a:lvl4pPr>
            <a:lvl5pPr lvl="4" algn="r" rtl="0">
              <a:lnSpc>
                <a:spcPct val="100000"/>
              </a:lnSpc>
              <a:spcBef>
                <a:spcPts val="2133"/>
              </a:spcBef>
              <a:spcAft>
                <a:spcPts val="0"/>
              </a:spcAft>
              <a:buNone/>
              <a:defRPr sz="2400">
                <a:solidFill>
                  <a:schemeClr val="accent1"/>
                </a:solidFill>
                <a:latin typeface="Oswald"/>
                <a:ea typeface="Oswald"/>
                <a:cs typeface="Oswald"/>
                <a:sym typeface="Oswald"/>
              </a:defRPr>
            </a:lvl5pPr>
            <a:lvl6pPr lvl="5" algn="r" rtl="0">
              <a:lnSpc>
                <a:spcPct val="100000"/>
              </a:lnSpc>
              <a:spcBef>
                <a:spcPts val="2133"/>
              </a:spcBef>
              <a:spcAft>
                <a:spcPts val="0"/>
              </a:spcAft>
              <a:buNone/>
              <a:defRPr sz="2400">
                <a:solidFill>
                  <a:schemeClr val="accent1"/>
                </a:solidFill>
                <a:latin typeface="Oswald"/>
                <a:ea typeface="Oswald"/>
                <a:cs typeface="Oswald"/>
                <a:sym typeface="Oswald"/>
              </a:defRPr>
            </a:lvl6pPr>
            <a:lvl7pPr lvl="6" algn="r" rtl="0">
              <a:lnSpc>
                <a:spcPct val="100000"/>
              </a:lnSpc>
              <a:spcBef>
                <a:spcPts val="2133"/>
              </a:spcBef>
              <a:spcAft>
                <a:spcPts val="0"/>
              </a:spcAft>
              <a:buNone/>
              <a:defRPr sz="2400">
                <a:solidFill>
                  <a:schemeClr val="accent1"/>
                </a:solidFill>
                <a:latin typeface="Oswald"/>
                <a:ea typeface="Oswald"/>
                <a:cs typeface="Oswald"/>
                <a:sym typeface="Oswald"/>
              </a:defRPr>
            </a:lvl7pPr>
            <a:lvl8pPr lvl="7" algn="r" rtl="0">
              <a:lnSpc>
                <a:spcPct val="100000"/>
              </a:lnSpc>
              <a:spcBef>
                <a:spcPts val="2133"/>
              </a:spcBef>
              <a:spcAft>
                <a:spcPts val="0"/>
              </a:spcAft>
              <a:buNone/>
              <a:defRPr sz="2400">
                <a:solidFill>
                  <a:schemeClr val="accent1"/>
                </a:solidFill>
                <a:latin typeface="Oswald"/>
                <a:ea typeface="Oswald"/>
                <a:cs typeface="Oswald"/>
                <a:sym typeface="Oswald"/>
              </a:defRPr>
            </a:lvl8pPr>
            <a:lvl9pPr lvl="8" algn="r" rtl="0">
              <a:lnSpc>
                <a:spcPct val="100000"/>
              </a:lnSpc>
              <a:spcBef>
                <a:spcPts val="2133"/>
              </a:spcBef>
              <a:spcAft>
                <a:spcPts val="2133"/>
              </a:spcAft>
              <a:buNone/>
              <a:defRPr sz="2400">
                <a:solidFill>
                  <a:schemeClr val="accent1"/>
                </a:solidFill>
                <a:latin typeface="Oswald"/>
                <a:ea typeface="Oswald"/>
                <a:cs typeface="Oswald"/>
                <a:sym typeface="Oswald"/>
              </a:defRPr>
            </a:lvl9pPr>
          </a:lstStyle>
          <a:p>
            <a:r>
              <a:rPr lang="en-US"/>
              <a:t>Click to edit Master subtitle style</a:t>
            </a:r>
            <a:endParaRPr/>
          </a:p>
        </p:txBody>
      </p:sp>
      <p:sp>
        <p:nvSpPr>
          <p:cNvPr id="286" name="Google Shape;286;p36"/>
          <p:cNvSpPr txBox="1">
            <a:spLocks noGrp="1"/>
          </p:cNvSpPr>
          <p:nvPr>
            <p:ph type="subTitle" idx="4"/>
          </p:nvPr>
        </p:nvSpPr>
        <p:spPr>
          <a:xfrm>
            <a:off x="2526000" y="2800787"/>
            <a:ext cx="2231200" cy="987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None/>
              <a:defRPr>
                <a:solidFill>
                  <a:schemeClr val="dk2"/>
                </a:solidFill>
              </a:defRPr>
            </a:lvl1pPr>
            <a:lvl2pPr lvl="1" algn="r" rtl="0">
              <a:lnSpc>
                <a:spcPct val="100000"/>
              </a:lnSpc>
              <a:spcBef>
                <a:spcPts val="2133"/>
              </a:spcBef>
              <a:spcAft>
                <a:spcPts val="0"/>
              </a:spcAft>
              <a:buNone/>
              <a:defRPr>
                <a:solidFill>
                  <a:schemeClr val="dk2"/>
                </a:solidFill>
              </a:defRPr>
            </a:lvl2pPr>
            <a:lvl3pPr lvl="2" algn="r" rtl="0">
              <a:lnSpc>
                <a:spcPct val="100000"/>
              </a:lnSpc>
              <a:spcBef>
                <a:spcPts val="2133"/>
              </a:spcBef>
              <a:spcAft>
                <a:spcPts val="0"/>
              </a:spcAft>
              <a:buNone/>
              <a:defRPr>
                <a:solidFill>
                  <a:schemeClr val="dk2"/>
                </a:solidFill>
              </a:defRPr>
            </a:lvl3pPr>
            <a:lvl4pPr lvl="3" algn="r" rtl="0">
              <a:lnSpc>
                <a:spcPct val="100000"/>
              </a:lnSpc>
              <a:spcBef>
                <a:spcPts val="2133"/>
              </a:spcBef>
              <a:spcAft>
                <a:spcPts val="0"/>
              </a:spcAft>
              <a:buNone/>
              <a:defRPr>
                <a:solidFill>
                  <a:schemeClr val="dk2"/>
                </a:solidFill>
              </a:defRPr>
            </a:lvl4pPr>
            <a:lvl5pPr lvl="4" algn="r" rtl="0">
              <a:lnSpc>
                <a:spcPct val="100000"/>
              </a:lnSpc>
              <a:spcBef>
                <a:spcPts val="2133"/>
              </a:spcBef>
              <a:spcAft>
                <a:spcPts val="0"/>
              </a:spcAft>
              <a:buNone/>
              <a:defRPr>
                <a:solidFill>
                  <a:schemeClr val="dk2"/>
                </a:solidFill>
              </a:defRPr>
            </a:lvl5pPr>
            <a:lvl6pPr lvl="5" algn="r" rtl="0">
              <a:lnSpc>
                <a:spcPct val="100000"/>
              </a:lnSpc>
              <a:spcBef>
                <a:spcPts val="2133"/>
              </a:spcBef>
              <a:spcAft>
                <a:spcPts val="0"/>
              </a:spcAft>
              <a:buNone/>
              <a:defRPr>
                <a:solidFill>
                  <a:schemeClr val="dk2"/>
                </a:solidFill>
              </a:defRPr>
            </a:lvl6pPr>
            <a:lvl7pPr lvl="6" algn="r" rtl="0">
              <a:lnSpc>
                <a:spcPct val="100000"/>
              </a:lnSpc>
              <a:spcBef>
                <a:spcPts val="2133"/>
              </a:spcBef>
              <a:spcAft>
                <a:spcPts val="0"/>
              </a:spcAft>
              <a:buNone/>
              <a:defRPr>
                <a:solidFill>
                  <a:schemeClr val="dk2"/>
                </a:solidFill>
              </a:defRPr>
            </a:lvl7pPr>
            <a:lvl8pPr lvl="7" algn="r" rtl="0">
              <a:lnSpc>
                <a:spcPct val="100000"/>
              </a:lnSpc>
              <a:spcBef>
                <a:spcPts val="2133"/>
              </a:spcBef>
              <a:spcAft>
                <a:spcPts val="0"/>
              </a:spcAft>
              <a:buNone/>
              <a:defRPr>
                <a:solidFill>
                  <a:schemeClr val="dk2"/>
                </a:solidFill>
              </a:defRPr>
            </a:lvl8pPr>
            <a:lvl9pPr lvl="8" algn="r" rtl="0">
              <a:lnSpc>
                <a:spcPct val="100000"/>
              </a:lnSpc>
              <a:spcBef>
                <a:spcPts val="2133"/>
              </a:spcBef>
              <a:spcAft>
                <a:spcPts val="2133"/>
              </a:spcAft>
              <a:buNone/>
              <a:defRPr>
                <a:solidFill>
                  <a:schemeClr val="dk2"/>
                </a:solidFill>
              </a:defRPr>
            </a:lvl9pPr>
          </a:lstStyle>
          <a:p>
            <a:r>
              <a:rPr lang="en-US"/>
              <a:t>Click to edit Master subtitle style</a:t>
            </a:r>
            <a:endParaRPr/>
          </a:p>
        </p:txBody>
      </p:sp>
      <p:sp>
        <p:nvSpPr>
          <p:cNvPr id="287" name="Google Shape;287;p36"/>
          <p:cNvSpPr txBox="1">
            <a:spLocks noGrp="1"/>
          </p:cNvSpPr>
          <p:nvPr>
            <p:ph type="subTitle" idx="5"/>
          </p:nvPr>
        </p:nvSpPr>
        <p:spPr>
          <a:xfrm flipH="1">
            <a:off x="7434800" y="4374009"/>
            <a:ext cx="1902000" cy="4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2400">
                <a:solidFill>
                  <a:schemeClr val="accent1"/>
                </a:solidFill>
                <a:latin typeface="Oswald"/>
                <a:ea typeface="Oswald"/>
                <a:cs typeface="Oswald"/>
                <a:sym typeface="Oswald"/>
              </a:defRPr>
            </a:lvl1pPr>
            <a:lvl2pPr lvl="1" rtl="0">
              <a:lnSpc>
                <a:spcPct val="100000"/>
              </a:lnSpc>
              <a:spcBef>
                <a:spcPts val="2133"/>
              </a:spcBef>
              <a:spcAft>
                <a:spcPts val="0"/>
              </a:spcAft>
              <a:buNone/>
              <a:defRPr sz="2400">
                <a:solidFill>
                  <a:schemeClr val="accent1"/>
                </a:solidFill>
                <a:latin typeface="Oswald"/>
                <a:ea typeface="Oswald"/>
                <a:cs typeface="Oswald"/>
                <a:sym typeface="Oswald"/>
              </a:defRPr>
            </a:lvl2pPr>
            <a:lvl3pPr lvl="2" rtl="0">
              <a:lnSpc>
                <a:spcPct val="100000"/>
              </a:lnSpc>
              <a:spcBef>
                <a:spcPts val="2133"/>
              </a:spcBef>
              <a:spcAft>
                <a:spcPts val="0"/>
              </a:spcAft>
              <a:buNone/>
              <a:defRPr sz="2400">
                <a:solidFill>
                  <a:schemeClr val="accent1"/>
                </a:solidFill>
                <a:latin typeface="Oswald"/>
                <a:ea typeface="Oswald"/>
                <a:cs typeface="Oswald"/>
                <a:sym typeface="Oswald"/>
              </a:defRPr>
            </a:lvl3pPr>
            <a:lvl4pPr lvl="3" rtl="0">
              <a:lnSpc>
                <a:spcPct val="100000"/>
              </a:lnSpc>
              <a:spcBef>
                <a:spcPts val="2133"/>
              </a:spcBef>
              <a:spcAft>
                <a:spcPts val="0"/>
              </a:spcAft>
              <a:buNone/>
              <a:defRPr sz="2400">
                <a:solidFill>
                  <a:schemeClr val="accent1"/>
                </a:solidFill>
                <a:latin typeface="Oswald"/>
                <a:ea typeface="Oswald"/>
                <a:cs typeface="Oswald"/>
                <a:sym typeface="Oswald"/>
              </a:defRPr>
            </a:lvl4pPr>
            <a:lvl5pPr lvl="4" rtl="0">
              <a:lnSpc>
                <a:spcPct val="100000"/>
              </a:lnSpc>
              <a:spcBef>
                <a:spcPts val="2133"/>
              </a:spcBef>
              <a:spcAft>
                <a:spcPts val="0"/>
              </a:spcAft>
              <a:buNone/>
              <a:defRPr sz="2400">
                <a:solidFill>
                  <a:schemeClr val="accent1"/>
                </a:solidFill>
                <a:latin typeface="Oswald"/>
                <a:ea typeface="Oswald"/>
                <a:cs typeface="Oswald"/>
                <a:sym typeface="Oswald"/>
              </a:defRPr>
            </a:lvl5pPr>
            <a:lvl6pPr lvl="5" rtl="0">
              <a:lnSpc>
                <a:spcPct val="100000"/>
              </a:lnSpc>
              <a:spcBef>
                <a:spcPts val="2133"/>
              </a:spcBef>
              <a:spcAft>
                <a:spcPts val="0"/>
              </a:spcAft>
              <a:buNone/>
              <a:defRPr sz="2400">
                <a:solidFill>
                  <a:schemeClr val="accent1"/>
                </a:solidFill>
                <a:latin typeface="Oswald"/>
                <a:ea typeface="Oswald"/>
                <a:cs typeface="Oswald"/>
                <a:sym typeface="Oswald"/>
              </a:defRPr>
            </a:lvl6pPr>
            <a:lvl7pPr lvl="6" rtl="0">
              <a:lnSpc>
                <a:spcPct val="100000"/>
              </a:lnSpc>
              <a:spcBef>
                <a:spcPts val="2133"/>
              </a:spcBef>
              <a:spcAft>
                <a:spcPts val="0"/>
              </a:spcAft>
              <a:buNone/>
              <a:defRPr sz="2400">
                <a:solidFill>
                  <a:schemeClr val="accent1"/>
                </a:solidFill>
                <a:latin typeface="Oswald"/>
                <a:ea typeface="Oswald"/>
                <a:cs typeface="Oswald"/>
                <a:sym typeface="Oswald"/>
              </a:defRPr>
            </a:lvl7pPr>
            <a:lvl8pPr lvl="7" rtl="0">
              <a:lnSpc>
                <a:spcPct val="100000"/>
              </a:lnSpc>
              <a:spcBef>
                <a:spcPts val="2133"/>
              </a:spcBef>
              <a:spcAft>
                <a:spcPts val="0"/>
              </a:spcAft>
              <a:buNone/>
              <a:defRPr sz="2400">
                <a:solidFill>
                  <a:schemeClr val="accent1"/>
                </a:solidFill>
                <a:latin typeface="Oswald"/>
                <a:ea typeface="Oswald"/>
                <a:cs typeface="Oswald"/>
                <a:sym typeface="Oswald"/>
              </a:defRPr>
            </a:lvl8pPr>
            <a:lvl9pPr lvl="8" rtl="0">
              <a:lnSpc>
                <a:spcPct val="100000"/>
              </a:lnSpc>
              <a:spcBef>
                <a:spcPts val="2133"/>
              </a:spcBef>
              <a:spcAft>
                <a:spcPts val="2133"/>
              </a:spcAft>
              <a:buNone/>
              <a:defRPr sz="2400">
                <a:solidFill>
                  <a:schemeClr val="accent1"/>
                </a:solidFill>
                <a:latin typeface="Oswald"/>
                <a:ea typeface="Oswald"/>
                <a:cs typeface="Oswald"/>
                <a:sym typeface="Oswald"/>
              </a:defRPr>
            </a:lvl9pPr>
          </a:lstStyle>
          <a:p>
            <a:r>
              <a:rPr lang="en-US"/>
              <a:t>Click to edit Master subtitle style</a:t>
            </a:r>
            <a:endParaRPr/>
          </a:p>
        </p:txBody>
      </p:sp>
      <p:sp>
        <p:nvSpPr>
          <p:cNvPr id="288" name="Google Shape;288;p36"/>
          <p:cNvSpPr txBox="1">
            <a:spLocks noGrp="1"/>
          </p:cNvSpPr>
          <p:nvPr>
            <p:ph type="subTitle" idx="6"/>
          </p:nvPr>
        </p:nvSpPr>
        <p:spPr>
          <a:xfrm flipH="1">
            <a:off x="7434800" y="4846271"/>
            <a:ext cx="2231200" cy="987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a:solidFill>
                  <a:schemeClr val="dk2"/>
                </a:solidFill>
              </a:defRPr>
            </a:lvl1pPr>
            <a:lvl2pPr lvl="1" rtl="0">
              <a:lnSpc>
                <a:spcPct val="100000"/>
              </a:lnSpc>
              <a:spcBef>
                <a:spcPts val="2133"/>
              </a:spcBef>
              <a:spcAft>
                <a:spcPts val="0"/>
              </a:spcAft>
              <a:buNone/>
              <a:defRPr>
                <a:solidFill>
                  <a:schemeClr val="dk2"/>
                </a:solidFill>
              </a:defRPr>
            </a:lvl2pPr>
            <a:lvl3pPr lvl="2" rtl="0">
              <a:lnSpc>
                <a:spcPct val="100000"/>
              </a:lnSpc>
              <a:spcBef>
                <a:spcPts val="2133"/>
              </a:spcBef>
              <a:spcAft>
                <a:spcPts val="0"/>
              </a:spcAft>
              <a:buNone/>
              <a:defRPr>
                <a:solidFill>
                  <a:schemeClr val="dk2"/>
                </a:solidFill>
              </a:defRPr>
            </a:lvl3pPr>
            <a:lvl4pPr lvl="3" rtl="0">
              <a:lnSpc>
                <a:spcPct val="100000"/>
              </a:lnSpc>
              <a:spcBef>
                <a:spcPts val="2133"/>
              </a:spcBef>
              <a:spcAft>
                <a:spcPts val="0"/>
              </a:spcAft>
              <a:buNone/>
              <a:defRPr>
                <a:solidFill>
                  <a:schemeClr val="dk2"/>
                </a:solidFill>
              </a:defRPr>
            </a:lvl4pPr>
            <a:lvl5pPr lvl="4" rtl="0">
              <a:lnSpc>
                <a:spcPct val="100000"/>
              </a:lnSpc>
              <a:spcBef>
                <a:spcPts val="2133"/>
              </a:spcBef>
              <a:spcAft>
                <a:spcPts val="0"/>
              </a:spcAft>
              <a:buNone/>
              <a:defRPr>
                <a:solidFill>
                  <a:schemeClr val="dk2"/>
                </a:solidFill>
              </a:defRPr>
            </a:lvl5pPr>
            <a:lvl6pPr lvl="5" rtl="0">
              <a:lnSpc>
                <a:spcPct val="100000"/>
              </a:lnSpc>
              <a:spcBef>
                <a:spcPts val="2133"/>
              </a:spcBef>
              <a:spcAft>
                <a:spcPts val="0"/>
              </a:spcAft>
              <a:buNone/>
              <a:defRPr>
                <a:solidFill>
                  <a:schemeClr val="dk2"/>
                </a:solidFill>
              </a:defRPr>
            </a:lvl6pPr>
            <a:lvl7pPr lvl="6" rtl="0">
              <a:lnSpc>
                <a:spcPct val="100000"/>
              </a:lnSpc>
              <a:spcBef>
                <a:spcPts val="2133"/>
              </a:spcBef>
              <a:spcAft>
                <a:spcPts val="0"/>
              </a:spcAft>
              <a:buNone/>
              <a:defRPr>
                <a:solidFill>
                  <a:schemeClr val="dk2"/>
                </a:solidFill>
              </a:defRPr>
            </a:lvl7pPr>
            <a:lvl8pPr lvl="7" rtl="0">
              <a:lnSpc>
                <a:spcPct val="100000"/>
              </a:lnSpc>
              <a:spcBef>
                <a:spcPts val="2133"/>
              </a:spcBef>
              <a:spcAft>
                <a:spcPts val="0"/>
              </a:spcAft>
              <a:buNone/>
              <a:defRPr>
                <a:solidFill>
                  <a:schemeClr val="dk2"/>
                </a:solidFill>
              </a:defRPr>
            </a:lvl8pPr>
            <a:lvl9pPr lvl="8" rtl="0">
              <a:lnSpc>
                <a:spcPct val="100000"/>
              </a:lnSpc>
              <a:spcBef>
                <a:spcPts val="2133"/>
              </a:spcBef>
              <a:spcAft>
                <a:spcPts val="2133"/>
              </a:spcAft>
              <a:buNone/>
              <a:defRPr>
                <a:solidFill>
                  <a:schemeClr val="dk2"/>
                </a:solidFill>
              </a:defRPr>
            </a:lvl9pPr>
          </a:lstStyle>
          <a:p>
            <a:r>
              <a:rPr lang="en-US"/>
              <a:t>Click to edit Master subtitle style</a:t>
            </a:r>
            <a:endParaRPr/>
          </a:p>
        </p:txBody>
      </p:sp>
      <p:sp>
        <p:nvSpPr>
          <p:cNvPr id="289" name="Google Shape;289;p36"/>
          <p:cNvSpPr txBox="1">
            <a:spLocks noGrp="1"/>
          </p:cNvSpPr>
          <p:nvPr>
            <p:ph type="subTitle" idx="7"/>
          </p:nvPr>
        </p:nvSpPr>
        <p:spPr>
          <a:xfrm flipH="1">
            <a:off x="2855200" y="4370767"/>
            <a:ext cx="1902000" cy="474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None/>
              <a:defRPr sz="2400">
                <a:solidFill>
                  <a:schemeClr val="accent1"/>
                </a:solidFill>
                <a:latin typeface="Oswald"/>
                <a:ea typeface="Oswald"/>
                <a:cs typeface="Oswald"/>
                <a:sym typeface="Oswald"/>
              </a:defRPr>
            </a:lvl1pPr>
            <a:lvl2pPr lvl="1" algn="r" rtl="0">
              <a:lnSpc>
                <a:spcPct val="100000"/>
              </a:lnSpc>
              <a:spcBef>
                <a:spcPts val="2133"/>
              </a:spcBef>
              <a:spcAft>
                <a:spcPts val="0"/>
              </a:spcAft>
              <a:buNone/>
              <a:defRPr sz="2400">
                <a:solidFill>
                  <a:schemeClr val="accent1"/>
                </a:solidFill>
                <a:latin typeface="Oswald"/>
                <a:ea typeface="Oswald"/>
                <a:cs typeface="Oswald"/>
                <a:sym typeface="Oswald"/>
              </a:defRPr>
            </a:lvl2pPr>
            <a:lvl3pPr lvl="2" algn="r" rtl="0">
              <a:lnSpc>
                <a:spcPct val="100000"/>
              </a:lnSpc>
              <a:spcBef>
                <a:spcPts val="2133"/>
              </a:spcBef>
              <a:spcAft>
                <a:spcPts val="0"/>
              </a:spcAft>
              <a:buNone/>
              <a:defRPr sz="2400">
                <a:solidFill>
                  <a:schemeClr val="accent1"/>
                </a:solidFill>
                <a:latin typeface="Oswald"/>
                <a:ea typeface="Oswald"/>
                <a:cs typeface="Oswald"/>
                <a:sym typeface="Oswald"/>
              </a:defRPr>
            </a:lvl3pPr>
            <a:lvl4pPr lvl="3" algn="r" rtl="0">
              <a:lnSpc>
                <a:spcPct val="100000"/>
              </a:lnSpc>
              <a:spcBef>
                <a:spcPts val="2133"/>
              </a:spcBef>
              <a:spcAft>
                <a:spcPts val="0"/>
              </a:spcAft>
              <a:buNone/>
              <a:defRPr sz="2400">
                <a:solidFill>
                  <a:schemeClr val="accent1"/>
                </a:solidFill>
                <a:latin typeface="Oswald"/>
                <a:ea typeface="Oswald"/>
                <a:cs typeface="Oswald"/>
                <a:sym typeface="Oswald"/>
              </a:defRPr>
            </a:lvl4pPr>
            <a:lvl5pPr lvl="4" algn="r" rtl="0">
              <a:lnSpc>
                <a:spcPct val="100000"/>
              </a:lnSpc>
              <a:spcBef>
                <a:spcPts val="2133"/>
              </a:spcBef>
              <a:spcAft>
                <a:spcPts val="0"/>
              </a:spcAft>
              <a:buNone/>
              <a:defRPr sz="2400">
                <a:solidFill>
                  <a:schemeClr val="accent1"/>
                </a:solidFill>
                <a:latin typeface="Oswald"/>
                <a:ea typeface="Oswald"/>
                <a:cs typeface="Oswald"/>
                <a:sym typeface="Oswald"/>
              </a:defRPr>
            </a:lvl5pPr>
            <a:lvl6pPr lvl="5" algn="r" rtl="0">
              <a:lnSpc>
                <a:spcPct val="100000"/>
              </a:lnSpc>
              <a:spcBef>
                <a:spcPts val="2133"/>
              </a:spcBef>
              <a:spcAft>
                <a:spcPts val="0"/>
              </a:spcAft>
              <a:buNone/>
              <a:defRPr sz="2400">
                <a:solidFill>
                  <a:schemeClr val="accent1"/>
                </a:solidFill>
                <a:latin typeface="Oswald"/>
                <a:ea typeface="Oswald"/>
                <a:cs typeface="Oswald"/>
                <a:sym typeface="Oswald"/>
              </a:defRPr>
            </a:lvl6pPr>
            <a:lvl7pPr lvl="6" algn="r" rtl="0">
              <a:lnSpc>
                <a:spcPct val="100000"/>
              </a:lnSpc>
              <a:spcBef>
                <a:spcPts val="2133"/>
              </a:spcBef>
              <a:spcAft>
                <a:spcPts val="0"/>
              </a:spcAft>
              <a:buNone/>
              <a:defRPr sz="2400">
                <a:solidFill>
                  <a:schemeClr val="accent1"/>
                </a:solidFill>
                <a:latin typeface="Oswald"/>
                <a:ea typeface="Oswald"/>
                <a:cs typeface="Oswald"/>
                <a:sym typeface="Oswald"/>
              </a:defRPr>
            </a:lvl7pPr>
            <a:lvl8pPr lvl="7" algn="r" rtl="0">
              <a:lnSpc>
                <a:spcPct val="100000"/>
              </a:lnSpc>
              <a:spcBef>
                <a:spcPts val="2133"/>
              </a:spcBef>
              <a:spcAft>
                <a:spcPts val="0"/>
              </a:spcAft>
              <a:buNone/>
              <a:defRPr sz="2400">
                <a:solidFill>
                  <a:schemeClr val="accent1"/>
                </a:solidFill>
                <a:latin typeface="Oswald"/>
                <a:ea typeface="Oswald"/>
                <a:cs typeface="Oswald"/>
                <a:sym typeface="Oswald"/>
              </a:defRPr>
            </a:lvl8pPr>
            <a:lvl9pPr lvl="8" algn="r" rtl="0">
              <a:lnSpc>
                <a:spcPct val="100000"/>
              </a:lnSpc>
              <a:spcBef>
                <a:spcPts val="2133"/>
              </a:spcBef>
              <a:spcAft>
                <a:spcPts val="2133"/>
              </a:spcAft>
              <a:buNone/>
              <a:defRPr sz="2400">
                <a:solidFill>
                  <a:schemeClr val="accent1"/>
                </a:solidFill>
                <a:latin typeface="Oswald"/>
                <a:ea typeface="Oswald"/>
                <a:cs typeface="Oswald"/>
                <a:sym typeface="Oswald"/>
              </a:defRPr>
            </a:lvl9pPr>
          </a:lstStyle>
          <a:p>
            <a:r>
              <a:rPr lang="en-US"/>
              <a:t>Click to edit Master subtitle style</a:t>
            </a:r>
            <a:endParaRPr/>
          </a:p>
        </p:txBody>
      </p:sp>
      <p:sp>
        <p:nvSpPr>
          <p:cNvPr id="290" name="Google Shape;290;p36"/>
          <p:cNvSpPr txBox="1">
            <a:spLocks noGrp="1"/>
          </p:cNvSpPr>
          <p:nvPr>
            <p:ph type="subTitle" idx="8"/>
          </p:nvPr>
        </p:nvSpPr>
        <p:spPr>
          <a:xfrm flipH="1">
            <a:off x="2526000" y="4846253"/>
            <a:ext cx="2231200" cy="987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None/>
              <a:defRPr>
                <a:solidFill>
                  <a:schemeClr val="dk2"/>
                </a:solidFill>
              </a:defRPr>
            </a:lvl1pPr>
            <a:lvl2pPr lvl="1" algn="r" rtl="0">
              <a:lnSpc>
                <a:spcPct val="100000"/>
              </a:lnSpc>
              <a:spcBef>
                <a:spcPts val="2133"/>
              </a:spcBef>
              <a:spcAft>
                <a:spcPts val="0"/>
              </a:spcAft>
              <a:buNone/>
              <a:defRPr>
                <a:solidFill>
                  <a:schemeClr val="dk2"/>
                </a:solidFill>
              </a:defRPr>
            </a:lvl2pPr>
            <a:lvl3pPr lvl="2" algn="r" rtl="0">
              <a:lnSpc>
                <a:spcPct val="100000"/>
              </a:lnSpc>
              <a:spcBef>
                <a:spcPts val="2133"/>
              </a:spcBef>
              <a:spcAft>
                <a:spcPts val="0"/>
              </a:spcAft>
              <a:buNone/>
              <a:defRPr>
                <a:solidFill>
                  <a:schemeClr val="dk2"/>
                </a:solidFill>
              </a:defRPr>
            </a:lvl3pPr>
            <a:lvl4pPr lvl="3" algn="r" rtl="0">
              <a:lnSpc>
                <a:spcPct val="100000"/>
              </a:lnSpc>
              <a:spcBef>
                <a:spcPts val="2133"/>
              </a:spcBef>
              <a:spcAft>
                <a:spcPts val="0"/>
              </a:spcAft>
              <a:buNone/>
              <a:defRPr>
                <a:solidFill>
                  <a:schemeClr val="dk2"/>
                </a:solidFill>
              </a:defRPr>
            </a:lvl4pPr>
            <a:lvl5pPr lvl="4" algn="r" rtl="0">
              <a:lnSpc>
                <a:spcPct val="100000"/>
              </a:lnSpc>
              <a:spcBef>
                <a:spcPts val="2133"/>
              </a:spcBef>
              <a:spcAft>
                <a:spcPts val="0"/>
              </a:spcAft>
              <a:buNone/>
              <a:defRPr>
                <a:solidFill>
                  <a:schemeClr val="dk2"/>
                </a:solidFill>
              </a:defRPr>
            </a:lvl5pPr>
            <a:lvl6pPr lvl="5" algn="r" rtl="0">
              <a:lnSpc>
                <a:spcPct val="100000"/>
              </a:lnSpc>
              <a:spcBef>
                <a:spcPts val="2133"/>
              </a:spcBef>
              <a:spcAft>
                <a:spcPts val="0"/>
              </a:spcAft>
              <a:buNone/>
              <a:defRPr>
                <a:solidFill>
                  <a:schemeClr val="dk2"/>
                </a:solidFill>
              </a:defRPr>
            </a:lvl6pPr>
            <a:lvl7pPr lvl="6" algn="r" rtl="0">
              <a:lnSpc>
                <a:spcPct val="100000"/>
              </a:lnSpc>
              <a:spcBef>
                <a:spcPts val="2133"/>
              </a:spcBef>
              <a:spcAft>
                <a:spcPts val="0"/>
              </a:spcAft>
              <a:buNone/>
              <a:defRPr>
                <a:solidFill>
                  <a:schemeClr val="dk2"/>
                </a:solidFill>
              </a:defRPr>
            </a:lvl7pPr>
            <a:lvl8pPr lvl="7" algn="r" rtl="0">
              <a:lnSpc>
                <a:spcPct val="100000"/>
              </a:lnSpc>
              <a:spcBef>
                <a:spcPts val="2133"/>
              </a:spcBef>
              <a:spcAft>
                <a:spcPts val="0"/>
              </a:spcAft>
              <a:buNone/>
              <a:defRPr>
                <a:solidFill>
                  <a:schemeClr val="dk2"/>
                </a:solidFill>
              </a:defRPr>
            </a:lvl8pPr>
            <a:lvl9pPr lvl="8" algn="r" rtl="0">
              <a:lnSpc>
                <a:spcPct val="100000"/>
              </a:lnSpc>
              <a:spcBef>
                <a:spcPts val="2133"/>
              </a:spcBef>
              <a:spcAft>
                <a:spcPts val="2133"/>
              </a:spcAft>
              <a:buNone/>
              <a:defRPr>
                <a:solidFill>
                  <a:schemeClr val="dk2"/>
                </a:solidFill>
              </a:defRPr>
            </a:lvl9pPr>
          </a:lstStyle>
          <a:p>
            <a:r>
              <a:rPr lang="en-US"/>
              <a:t>Click to edit Master subtitle style</a:t>
            </a:r>
            <a:endParaRPr/>
          </a:p>
        </p:txBody>
      </p:sp>
      <p:sp>
        <p:nvSpPr>
          <p:cNvPr id="291" name="Google Shape;291;p36"/>
          <p:cNvSpPr txBox="1">
            <a:spLocks noGrp="1"/>
          </p:cNvSpPr>
          <p:nvPr>
            <p:ph type="title"/>
          </p:nvPr>
        </p:nvSpPr>
        <p:spPr>
          <a:xfrm>
            <a:off x="950967" y="719333"/>
            <a:ext cx="10290000" cy="7560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1"/>
              </a:buClr>
              <a:buSzPts val="3500"/>
              <a:buNone/>
              <a:defRPr sz="4667">
                <a:solidFill>
                  <a:schemeClr val="accent1"/>
                </a:solidFill>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r>
              <a:rPr lang="en-US"/>
              <a:t>Click to edit Master title style</a:t>
            </a:r>
            <a:endParaRPr/>
          </a:p>
        </p:txBody>
      </p:sp>
      <p:pic>
        <p:nvPicPr>
          <p:cNvPr id="292" name="Google Shape;292;p36"/>
          <p:cNvPicPr preferRelativeResize="0"/>
          <p:nvPr/>
        </p:nvPicPr>
        <p:blipFill rotWithShape="1">
          <a:blip r:embed="rId2">
            <a:alphaModFix/>
          </a:blip>
          <a:srcRect r="48828"/>
          <a:stretch/>
        </p:blipFill>
        <p:spPr>
          <a:xfrm>
            <a:off x="10145867" y="2620434"/>
            <a:ext cx="2046135" cy="3588001"/>
          </a:xfrm>
          <a:prstGeom prst="rect">
            <a:avLst/>
          </a:prstGeom>
          <a:noFill/>
          <a:ln>
            <a:noFill/>
          </a:ln>
        </p:spPr>
      </p:pic>
      <p:pic>
        <p:nvPicPr>
          <p:cNvPr id="293" name="Google Shape;293;p36"/>
          <p:cNvPicPr preferRelativeResize="0"/>
          <p:nvPr/>
        </p:nvPicPr>
        <p:blipFill rotWithShape="1">
          <a:blip r:embed="rId3">
            <a:alphaModFix/>
          </a:blip>
          <a:srcRect l="26481"/>
          <a:stretch/>
        </p:blipFill>
        <p:spPr>
          <a:xfrm>
            <a:off x="1" y="209767"/>
            <a:ext cx="3499665" cy="3925632"/>
          </a:xfrm>
          <a:prstGeom prst="rect">
            <a:avLst/>
          </a:prstGeom>
          <a:noFill/>
          <a:ln>
            <a:noFill/>
          </a:ln>
        </p:spPr>
      </p:pic>
      <p:sp>
        <p:nvSpPr>
          <p:cNvPr id="2" name="Slide Number Placeholder 6">
            <a:extLst>
              <a:ext uri="{FF2B5EF4-FFF2-40B4-BE49-F238E27FC236}">
                <a16:creationId xmlns:a16="http://schemas.microsoft.com/office/drawing/2014/main" id="{74EC66C2-D50A-E1A2-EFEB-6AF50CA25C92}"/>
              </a:ext>
            </a:extLst>
          </p:cNvPr>
          <p:cNvSpPr>
            <a:spLocks noGrp="1"/>
          </p:cNvSpPr>
          <p:nvPr>
            <p:ph type="sldNum" sz="quarter" idx="12"/>
          </p:nvPr>
        </p:nvSpPr>
        <p:spPr>
          <a:xfrm>
            <a:off x="11025187" y="6253838"/>
            <a:ext cx="2743200" cy="365125"/>
          </a:xfrm>
          <a:prstGeom prst="rect">
            <a:avLst/>
          </a:prstGeom>
        </p:spPr>
        <p:txBody>
          <a:bodyPr/>
          <a:lstStyle>
            <a:lvl1pPr>
              <a:defRPr>
                <a:solidFill>
                  <a:schemeClr val="accent1">
                    <a:lumMod val="75000"/>
                    <a:lumOff val="25000"/>
                  </a:schemeClr>
                </a:solidFill>
              </a:defRPr>
            </a:lvl1pPr>
          </a:lstStyle>
          <a:p>
            <a:fld id="{F405B38B-2E0A-46BC-9392-E70CB3DE098D}" type="slidenum">
              <a:rPr lang="en-US" smtClean="0"/>
              <a:t>‹#›</a:t>
            </a:fld>
            <a:endParaRPr lang="en-US"/>
          </a:p>
        </p:txBody>
      </p:sp>
    </p:spTree>
    <p:extLst>
      <p:ext uri="{BB962C8B-B14F-4D97-AF65-F5344CB8AC3E}">
        <p14:creationId xmlns:p14="http://schemas.microsoft.com/office/powerpoint/2010/main" val="37487476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and six columns">
  <p:cSld name="Title and six columns">
    <p:spTree>
      <p:nvGrpSpPr>
        <p:cNvPr id="1" name="Shape 294"/>
        <p:cNvGrpSpPr/>
        <p:nvPr/>
      </p:nvGrpSpPr>
      <p:grpSpPr>
        <a:xfrm>
          <a:off x="0" y="0"/>
          <a:ext cx="0" cy="0"/>
          <a:chOff x="0" y="0"/>
          <a:chExt cx="0" cy="0"/>
        </a:xfrm>
      </p:grpSpPr>
      <p:pic>
        <p:nvPicPr>
          <p:cNvPr id="295" name="Google Shape;295;p37"/>
          <p:cNvPicPr preferRelativeResize="0"/>
          <p:nvPr/>
        </p:nvPicPr>
        <p:blipFill rotWithShape="1">
          <a:blip r:embed="rId2">
            <a:alphaModFix/>
          </a:blip>
          <a:srcRect t="59" b="49"/>
          <a:stretch/>
        </p:blipFill>
        <p:spPr>
          <a:xfrm rot="10800000" flipH="1">
            <a:off x="7818370" y="4587276"/>
            <a:ext cx="4474463" cy="2895973"/>
          </a:xfrm>
          <a:prstGeom prst="rect">
            <a:avLst/>
          </a:prstGeom>
          <a:noFill/>
          <a:ln>
            <a:noFill/>
          </a:ln>
        </p:spPr>
      </p:pic>
      <p:sp>
        <p:nvSpPr>
          <p:cNvPr id="296" name="Google Shape;296;p37"/>
          <p:cNvSpPr txBox="1">
            <a:spLocks noGrp="1"/>
          </p:cNvSpPr>
          <p:nvPr>
            <p:ph type="title"/>
          </p:nvPr>
        </p:nvSpPr>
        <p:spPr>
          <a:xfrm>
            <a:off x="7973568" y="2404800"/>
            <a:ext cx="3267600" cy="2048400"/>
          </a:xfrm>
          <a:prstGeom prst="rect">
            <a:avLst/>
          </a:prstGeom>
        </p:spPr>
        <p:txBody>
          <a:bodyPr spcFirstLastPara="1" wrap="square" lIns="91425" tIns="91425" rIns="91425" bIns="91425" anchor="ctr" anchorCtr="0">
            <a:noAutofit/>
          </a:bodyPr>
          <a:lstStyle>
            <a:lvl1pPr lvl="0" algn="r">
              <a:spcBef>
                <a:spcPts val="0"/>
              </a:spcBef>
              <a:spcAft>
                <a:spcPts val="0"/>
              </a:spcAft>
              <a:buClr>
                <a:schemeClr val="accent1"/>
              </a:buClr>
              <a:buSzPts val="3500"/>
              <a:buNone/>
              <a:defRPr sz="4667">
                <a:solidFill>
                  <a:schemeClr val="accent4"/>
                </a:solidFill>
              </a:defRPr>
            </a:lvl1pPr>
            <a:lvl2pPr lvl="1">
              <a:spcBef>
                <a:spcPts val="0"/>
              </a:spcBef>
              <a:spcAft>
                <a:spcPts val="0"/>
              </a:spcAft>
              <a:buClr>
                <a:schemeClr val="accent1"/>
              </a:buClr>
              <a:buSzPts val="2800"/>
              <a:buNone/>
              <a:defRPr>
                <a:solidFill>
                  <a:schemeClr val="accent1"/>
                </a:solidFill>
                <a:latin typeface="Open Sans"/>
                <a:ea typeface="Open Sans"/>
                <a:cs typeface="Open Sans"/>
                <a:sym typeface="Open Sans"/>
              </a:defRPr>
            </a:lvl2pPr>
            <a:lvl3pPr lvl="2">
              <a:spcBef>
                <a:spcPts val="0"/>
              </a:spcBef>
              <a:spcAft>
                <a:spcPts val="0"/>
              </a:spcAft>
              <a:buClr>
                <a:schemeClr val="accent1"/>
              </a:buClr>
              <a:buSzPts val="2800"/>
              <a:buNone/>
              <a:defRPr>
                <a:solidFill>
                  <a:schemeClr val="accent1"/>
                </a:solidFill>
                <a:latin typeface="Open Sans"/>
                <a:ea typeface="Open Sans"/>
                <a:cs typeface="Open Sans"/>
                <a:sym typeface="Open Sans"/>
              </a:defRPr>
            </a:lvl3pPr>
            <a:lvl4pPr lvl="3">
              <a:spcBef>
                <a:spcPts val="0"/>
              </a:spcBef>
              <a:spcAft>
                <a:spcPts val="0"/>
              </a:spcAft>
              <a:buClr>
                <a:schemeClr val="accent1"/>
              </a:buClr>
              <a:buSzPts val="2800"/>
              <a:buNone/>
              <a:defRPr>
                <a:solidFill>
                  <a:schemeClr val="accent1"/>
                </a:solidFill>
                <a:latin typeface="Open Sans"/>
                <a:ea typeface="Open Sans"/>
                <a:cs typeface="Open Sans"/>
                <a:sym typeface="Open Sans"/>
              </a:defRPr>
            </a:lvl4pPr>
            <a:lvl5pPr lvl="4">
              <a:spcBef>
                <a:spcPts val="0"/>
              </a:spcBef>
              <a:spcAft>
                <a:spcPts val="0"/>
              </a:spcAft>
              <a:buClr>
                <a:schemeClr val="accent1"/>
              </a:buClr>
              <a:buSzPts val="2800"/>
              <a:buNone/>
              <a:defRPr>
                <a:solidFill>
                  <a:schemeClr val="accent1"/>
                </a:solidFill>
                <a:latin typeface="Open Sans"/>
                <a:ea typeface="Open Sans"/>
                <a:cs typeface="Open Sans"/>
                <a:sym typeface="Open Sans"/>
              </a:defRPr>
            </a:lvl5pPr>
            <a:lvl6pPr lvl="5">
              <a:spcBef>
                <a:spcPts val="0"/>
              </a:spcBef>
              <a:spcAft>
                <a:spcPts val="0"/>
              </a:spcAft>
              <a:buClr>
                <a:schemeClr val="accent1"/>
              </a:buClr>
              <a:buSzPts val="2800"/>
              <a:buNone/>
              <a:defRPr>
                <a:solidFill>
                  <a:schemeClr val="accent1"/>
                </a:solidFill>
                <a:latin typeface="Open Sans"/>
                <a:ea typeface="Open Sans"/>
                <a:cs typeface="Open Sans"/>
                <a:sym typeface="Open Sans"/>
              </a:defRPr>
            </a:lvl6pPr>
            <a:lvl7pPr lvl="6">
              <a:spcBef>
                <a:spcPts val="0"/>
              </a:spcBef>
              <a:spcAft>
                <a:spcPts val="0"/>
              </a:spcAft>
              <a:buClr>
                <a:schemeClr val="accent1"/>
              </a:buClr>
              <a:buSzPts val="2800"/>
              <a:buNone/>
              <a:defRPr>
                <a:solidFill>
                  <a:schemeClr val="accent1"/>
                </a:solidFill>
                <a:latin typeface="Open Sans"/>
                <a:ea typeface="Open Sans"/>
                <a:cs typeface="Open Sans"/>
                <a:sym typeface="Open Sans"/>
              </a:defRPr>
            </a:lvl7pPr>
            <a:lvl8pPr lvl="7">
              <a:spcBef>
                <a:spcPts val="0"/>
              </a:spcBef>
              <a:spcAft>
                <a:spcPts val="0"/>
              </a:spcAft>
              <a:buClr>
                <a:schemeClr val="accent1"/>
              </a:buClr>
              <a:buSzPts val="2800"/>
              <a:buNone/>
              <a:defRPr>
                <a:solidFill>
                  <a:schemeClr val="accent1"/>
                </a:solidFill>
                <a:latin typeface="Open Sans"/>
                <a:ea typeface="Open Sans"/>
                <a:cs typeface="Open Sans"/>
                <a:sym typeface="Open Sans"/>
              </a:defRPr>
            </a:lvl8pPr>
            <a:lvl9pPr lvl="8">
              <a:spcBef>
                <a:spcPts val="0"/>
              </a:spcBef>
              <a:spcAft>
                <a:spcPts val="0"/>
              </a:spcAft>
              <a:buClr>
                <a:schemeClr val="accent1"/>
              </a:buClr>
              <a:buSzPts val="2800"/>
              <a:buNone/>
              <a:defRPr>
                <a:solidFill>
                  <a:schemeClr val="accent1"/>
                </a:solidFill>
                <a:latin typeface="Open Sans"/>
                <a:ea typeface="Open Sans"/>
                <a:cs typeface="Open Sans"/>
                <a:sym typeface="Open Sans"/>
              </a:defRPr>
            </a:lvl9pPr>
          </a:lstStyle>
          <a:p>
            <a:r>
              <a:rPr lang="en-US"/>
              <a:t>Click to edit Master title style</a:t>
            </a:r>
            <a:endParaRPr/>
          </a:p>
        </p:txBody>
      </p:sp>
      <p:sp>
        <p:nvSpPr>
          <p:cNvPr id="297" name="Google Shape;297;p37"/>
          <p:cNvSpPr txBox="1">
            <a:spLocks noGrp="1"/>
          </p:cNvSpPr>
          <p:nvPr>
            <p:ph type="subTitle" idx="1"/>
          </p:nvPr>
        </p:nvSpPr>
        <p:spPr>
          <a:xfrm>
            <a:off x="1975104" y="854439"/>
            <a:ext cx="2267600" cy="488000"/>
          </a:xfrm>
          <a:prstGeom prst="rect">
            <a:avLst/>
          </a:prstGeom>
          <a:noFill/>
        </p:spPr>
        <p:txBody>
          <a:bodyPr spcFirstLastPara="1" wrap="square" lIns="91425" tIns="91425" rIns="91425" bIns="91425" anchor="t" anchorCtr="0">
            <a:noAutofit/>
          </a:bodyPr>
          <a:lstStyle>
            <a:lvl1pPr lvl="0">
              <a:spcBef>
                <a:spcPts val="0"/>
              </a:spcBef>
              <a:spcAft>
                <a:spcPts val="0"/>
              </a:spcAft>
              <a:buClr>
                <a:schemeClr val="accent1"/>
              </a:buClr>
              <a:buSzPts val="1800"/>
              <a:buFont typeface="Oswald"/>
              <a:buNone/>
              <a:defRPr sz="2400">
                <a:solidFill>
                  <a:schemeClr val="accent1"/>
                </a:solidFill>
                <a:latin typeface="Oswald"/>
                <a:ea typeface="Oswald"/>
                <a:cs typeface="Oswald"/>
                <a:sym typeface="Oswald"/>
              </a:defRPr>
            </a:lvl1pPr>
            <a:lvl2pPr lvl="1">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2pPr>
            <a:lvl3pPr lvl="2">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3pPr>
            <a:lvl4pPr lvl="3">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4pPr>
            <a:lvl5pPr lvl="4">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5pPr>
            <a:lvl6pPr lvl="5">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6pPr>
            <a:lvl7pPr lvl="6">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7pPr>
            <a:lvl8pPr lvl="7">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8pPr>
            <a:lvl9pPr lvl="8">
              <a:spcBef>
                <a:spcPts val="2133"/>
              </a:spcBef>
              <a:spcAft>
                <a:spcPts val="2133"/>
              </a:spcAft>
              <a:buClr>
                <a:schemeClr val="accent1"/>
              </a:buClr>
              <a:buSzPts val="1800"/>
              <a:buFont typeface="Oswald"/>
              <a:buNone/>
              <a:defRPr sz="2400">
                <a:solidFill>
                  <a:schemeClr val="accent1"/>
                </a:solidFill>
                <a:latin typeface="Oswald"/>
                <a:ea typeface="Oswald"/>
                <a:cs typeface="Oswald"/>
                <a:sym typeface="Oswald"/>
              </a:defRPr>
            </a:lvl9pPr>
          </a:lstStyle>
          <a:p>
            <a:r>
              <a:rPr lang="en-US"/>
              <a:t>Click to edit Master subtitle style</a:t>
            </a:r>
            <a:endParaRPr/>
          </a:p>
        </p:txBody>
      </p:sp>
      <p:sp>
        <p:nvSpPr>
          <p:cNvPr id="298" name="Google Shape;298;p37"/>
          <p:cNvSpPr txBox="1">
            <a:spLocks noGrp="1"/>
          </p:cNvSpPr>
          <p:nvPr>
            <p:ph type="subTitle" idx="2"/>
          </p:nvPr>
        </p:nvSpPr>
        <p:spPr>
          <a:xfrm>
            <a:off x="1975104" y="1338055"/>
            <a:ext cx="2266800" cy="9508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1400"/>
              <a:buNone/>
              <a:defRPr>
                <a:solidFill>
                  <a:schemeClr val="dk2"/>
                </a:solidFill>
              </a:defRPr>
            </a:lvl1pPr>
            <a:lvl2pPr lvl="1">
              <a:spcBef>
                <a:spcPts val="2133"/>
              </a:spcBef>
              <a:spcAft>
                <a:spcPts val="0"/>
              </a:spcAft>
              <a:buClr>
                <a:schemeClr val="dk2"/>
              </a:buClr>
              <a:buSzPts val="1400"/>
              <a:buNone/>
              <a:defRPr>
                <a:solidFill>
                  <a:schemeClr val="dk2"/>
                </a:solidFill>
              </a:defRPr>
            </a:lvl2pPr>
            <a:lvl3pPr lvl="2">
              <a:spcBef>
                <a:spcPts val="2133"/>
              </a:spcBef>
              <a:spcAft>
                <a:spcPts val="0"/>
              </a:spcAft>
              <a:buClr>
                <a:schemeClr val="dk2"/>
              </a:buClr>
              <a:buSzPts val="1400"/>
              <a:buNone/>
              <a:defRPr>
                <a:solidFill>
                  <a:schemeClr val="dk2"/>
                </a:solidFill>
              </a:defRPr>
            </a:lvl3pPr>
            <a:lvl4pPr lvl="3">
              <a:spcBef>
                <a:spcPts val="2133"/>
              </a:spcBef>
              <a:spcAft>
                <a:spcPts val="0"/>
              </a:spcAft>
              <a:buClr>
                <a:schemeClr val="dk2"/>
              </a:buClr>
              <a:buSzPts val="1400"/>
              <a:buNone/>
              <a:defRPr>
                <a:solidFill>
                  <a:schemeClr val="dk2"/>
                </a:solidFill>
              </a:defRPr>
            </a:lvl4pPr>
            <a:lvl5pPr lvl="4">
              <a:spcBef>
                <a:spcPts val="2133"/>
              </a:spcBef>
              <a:spcAft>
                <a:spcPts val="0"/>
              </a:spcAft>
              <a:buClr>
                <a:schemeClr val="dk2"/>
              </a:buClr>
              <a:buSzPts val="1400"/>
              <a:buNone/>
              <a:defRPr>
                <a:solidFill>
                  <a:schemeClr val="dk2"/>
                </a:solidFill>
              </a:defRPr>
            </a:lvl5pPr>
            <a:lvl6pPr lvl="5">
              <a:spcBef>
                <a:spcPts val="2133"/>
              </a:spcBef>
              <a:spcAft>
                <a:spcPts val="0"/>
              </a:spcAft>
              <a:buClr>
                <a:schemeClr val="dk2"/>
              </a:buClr>
              <a:buSzPts val="1400"/>
              <a:buNone/>
              <a:defRPr>
                <a:solidFill>
                  <a:schemeClr val="dk2"/>
                </a:solidFill>
              </a:defRPr>
            </a:lvl6pPr>
            <a:lvl7pPr lvl="6">
              <a:spcBef>
                <a:spcPts val="2133"/>
              </a:spcBef>
              <a:spcAft>
                <a:spcPts val="0"/>
              </a:spcAft>
              <a:buClr>
                <a:schemeClr val="dk2"/>
              </a:buClr>
              <a:buSzPts val="1400"/>
              <a:buNone/>
              <a:defRPr>
                <a:solidFill>
                  <a:schemeClr val="dk2"/>
                </a:solidFill>
              </a:defRPr>
            </a:lvl7pPr>
            <a:lvl8pPr lvl="7">
              <a:spcBef>
                <a:spcPts val="2133"/>
              </a:spcBef>
              <a:spcAft>
                <a:spcPts val="0"/>
              </a:spcAft>
              <a:buClr>
                <a:schemeClr val="dk2"/>
              </a:buClr>
              <a:buSzPts val="1400"/>
              <a:buNone/>
              <a:defRPr>
                <a:solidFill>
                  <a:schemeClr val="dk2"/>
                </a:solidFill>
              </a:defRPr>
            </a:lvl8pPr>
            <a:lvl9pPr lvl="8">
              <a:spcBef>
                <a:spcPts val="2133"/>
              </a:spcBef>
              <a:spcAft>
                <a:spcPts val="2133"/>
              </a:spcAft>
              <a:buClr>
                <a:schemeClr val="dk2"/>
              </a:buClr>
              <a:buSzPts val="1400"/>
              <a:buNone/>
              <a:defRPr>
                <a:solidFill>
                  <a:schemeClr val="dk2"/>
                </a:solidFill>
              </a:defRPr>
            </a:lvl9pPr>
          </a:lstStyle>
          <a:p>
            <a:r>
              <a:rPr lang="en-US"/>
              <a:t>Click to edit Master subtitle style</a:t>
            </a:r>
            <a:endParaRPr/>
          </a:p>
        </p:txBody>
      </p:sp>
      <p:sp>
        <p:nvSpPr>
          <p:cNvPr id="299" name="Google Shape;299;p37"/>
          <p:cNvSpPr txBox="1">
            <a:spLocks noGrp="1"/>
          </p:cNvSpPr>
          <p:nvPr>
            <p:ph type="subTitle" idx="3"/>
          </p:nvPr>
        </p:nvSpPr>
        <p:spPr>
          <a:xfrm>
            <a:off x="1975104" y="2756391"/>
            <a:ext cx="2267600" cy="4880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accent1"/>
              </a:buClr>
              <a:buSzPts val="1800"/>
              <a:buFont typeface="Oswald"/>
              <a:buNone/>
              <a:defRPr sz="2400">
                <a:solidFill>
                  <a:schemeClr val="accent1"/>
                </a:solidFill>
                <a:latin typeface="Oswald"/>
                <a:ea typeface="Oswald"/>
                <a:cs typeface="Oswald"/>
                <a:sym typeface="Oswald"/>
              </a:defRPr>
            </a:lvl1pPr>
            <a:lvl2pPr lvl="1"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2pPr>
            <a:lvl3pPr lvl="2"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3pPr>
            <a:lvl4pPr lvl="3"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4pPr>
            <a:lvl5pPr lvl="4"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5pPr>
            <a:lvl6pPr lvl="5"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6pPr>
            <a:lvl7pPr lvl="6"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7pPr>
            <a:lvl8pPr lvl="7"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8pPr>
            <a:lvl9pPr lvl="8" rtl="0">
              <a:spcBef>
                <a:spcPts val="2133"/>
              </a:spcBef>
              <a:spcAft>
                <a:spcPts val="2133"/>
              </a:spcAft>
              <a:buClr>
                <a:schemeClr val="accent1"/>
              </a:buClr>
              <a:buSzPts val="1800"/>
              <a:buFont typeface="Oswald"/>
              <a:buNone/>
              <a:defRPr sz="2400">
                <a:solidFill>
                  <a:schemeClr val="accent1"/>
                </a:solidFill>
                <a:latin typeface="Oswald"/>
                <a:ea typeface="Oswald"/>
                <a:cs typeface="Oswald"/>
                <a:sym typeface="Oswald"/>
              </a:defRPr>
            </a:lvl9pPr>
          </a:lstStyle>
          <a:p>
            <a:r>
              <a:rPr lang="en-US"/>
              <a:t>Click to edit Master subtitle style</a:t>
            </a:r>
            <a:endParaRPr/>
          </a:p>
        </p:txBody>
      </p:sp>
      <p:sp>
        <p:nvSpPr>
          <p:cNvPr id="300" name="Google Shape;300;p37"/>
          <p:cNvSpPr txBox="1">
            <a:spLocks noGrp="1"/>
          </p:cNvSpPr>
          <p:nvPr>
            <p:ph type="subTitle" idx="4"/>
          </p:nvPr>
        </p:nvSpPr>
        <p:spPr>
          <a:xfrm>
            <a:off x="1975104" y="3240021"/>
            <a:ext cx="2266800" cy="9508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1400"/>
              <a:buNone/>
              <a:defRPr>
                <a:solidFill>
                  <a:schemeClr val="dk2"/>
                </a:solidFill>
              </a:defRPr>
            </a:lvl1pPr>
            <a:lvl2pPr lvl="1" rtl="0">
              <a:spcBef>
                <a:spcPts val="2133"/>
              </a:spcBef>
              <a:spcAft>
                <a:spcPts val="0"/>
              </a:spcAft>
              <a:buClr>
                <a:schemeClr val="dk2"/>
              </a:buClr>
              <a:buSzPts val="1400"/>
              <a:buNone/>
              <a:defRPr>
                <a:solidFill>
                  <a:schemeClr val="dk2"/>
                </a:solidFill>
              </a:defRPr>
            </a:lvl2pPr>
            <a:lvl3pPr lvl="2" rtl="0">
              <a:spcBef>
                <a:spcPts val="2133"/>
              </a:spcBef>
              <a:spcAft>
                <a:spcPts val="0"/>
              </a:spcAft>
              <a:buClr>
                <a:schemeClr val="dk2"/>
              </a:buClr>
              <a:buSzPts val="1400"/>
              <a:buNone/>
              <a:defRPr>
                <a:solidFill>
                  <a:schemeClr val="dk2"/>
                </a:solidFill>
              </a:defRPr>
            </a:lvl3pPr>
            <a:lvl4pPr lvl="3" rtl="0">
              <a:spcBef>
                <a:spcPts val="2133"/>
              </a:spcBef>
              <a:spcAft>
                <a:spcPts val="0"/>
              </a:spcAft>
              <a:buClr>
                <a:schemeClr val="dk2"/>
              </a:buClr>
              <a:buSzPts val="1400"/>
              <a:buNone/>
              <a:defRPr>
                <a:solidFill>
                  <a:schemeClr val="dk2"/>
                </a:solidFill>
              </a:defRPr>
            </a:lvl4pPr>
            <a:lvl5pPr lvl="4" rtl="0">
              <a:spcBef>
                <a:spcPts val="2133"/>
              </a:spcBef>
              <a:spcAft>
                <a:spcPts val="0"/>
              </a:spcAft>
              <a:buClr>
                <a:schemeClr val="dk2"/>
              </a:buClr>
              <a:buSzPts val="1400"/>
              <a:buNone/>
              <a:defRPr>
                <a:solidFill>
                  <a:schemeClr val="dk2"/>
                </a:solidFill>
              </a:defRPr>
            </a:lvl5pPr>
            <a:lvl6pPr lvl="5" rtl="0">
              <a:spcBef>
                <a:spcPts val="2133"/>
              </a:spcBef>
              <a:spcAft>
                <a:spcPts val="0"/>
              </a:spcAft>
              <a:buClr>
                <a:schemeClr val="dk2"/>
              </a:buClr>
              <a:buSzPts val="1400"/>
              <a:buNone/>
              <a:defRPr>
                <a:solidFill>
                  <a:schemeClr val="dk2"/>
                </a:solidFill>
              </a:defRPr>
            </a:lvl6pPr>
            <a:lvl7pPr lvl="6" rtl="0">
              <a:spcBef>
                <a:spcPts val="2133"/>
              </a:spcBef>
              <a:spcAft>
                <a:spcPts val="0"/>
              </a:spcAft>
              <a:buClr>
                <a:schemeClr val="dk2"/>
              </a:buClr>
              <a:buSzPts val="1400"/>
              <a:buNone/>
              <a:defRPr>
                <a:solidFill>
                  <a:schemeClr val="dk2"/>
                </a:solidFill>
              </a:defRPr>
            </a:lvl7pPr>
            <a:lvl8pPr lvl="7" rtl="0">
              <a:spcBef>
                <a:spcPts val="2133"/>
              </a:spcBef>
              <a:spcAft>
                <a:spcPts val="0"/>
              </a:spcAft>
              <a:buClr>
                <a:schemeClr val="dk2"/>
              </a:buClr>
              <a:buSzPts val="1400"/>
              <a:buNone/>
              <a:defRPr>
                <a:solidFill>
                  <a:schemeClr val="dk2"/>
                </a:solidFill>
              </a:defRPr>
            </a:lvl8pPr>
            <a:lvl9pPr lvl="8" rtl="0">
              <a:spcBef>
                <a:spcPts val="2133"/>
              </a:spcBef>
              <a:spcAft>
                <a:spcPts val="2133"/>
              </a:spcAft>
              <a:buClr>
                <a:schemeClr val="dk2"/>
              </a:buClr>
              <a:buSzPts val="1400"/>
              <a:buNone/>
              <a:defRPr>
                <a:solidFill>
                  <a:schemeClr val="dk2"/>
                </a:solidFill>
              </a:defRPr>
            </a:lvl9pPr>
          </a:lstStyle>
          <a:p>
            <a:r>
              <a:rPr lang="en-US"/>
              <a:t>Click to edit Master subtitle style</a:t>
            </a:r>
            <a:endParaRPr/>
          </a:p>
        </p:txBody>
      </p:sp>
      <p:sp>
        <p:nvSpPr>
          <p:cNvPr id="301" name="Google Shape;301;p37"/>
          <p:cNvSpPr txBox="1">
            <a:spLocks noGrp="1"/>
          </p:cNvSpPr>
          <p:nvPr>
            <p:ph type="subTitle" idx="5"/>
          </p:nvPr>
        </p:nvSpPr>
        <p:spPr>
          <a:xfrm>
            <a:off x="1975104" y="4658343"/>
            <a:ext cx="2267600" cy="4880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accent1"/>
              </a:buClr>
              <a:buSzPts val="1800"/>
              <a:buFont typeface="Oswald"/>
              <a:buNone/>
              <a:defRPr sz="2400">
                <a:solidFill>
                  <a:schemeClr val="accent1"/>
                </a:solidFill>
                <a:latin typeface="Oswald"/>
                <a:ea typeface="Oswald"/>
                <a:cs typeface="Oswald"/>
                <a:sym typeface="Oswald"/>
              </a:defRPr>
            </a:lvl1pPr>
            <a:lvl2pPr lvl="1"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2pPr>
            <a:lvl3pPr lvl="2"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3pPr>
            <a:lvl4pPr lvl="3"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4pPr>
            <a:lvl5pPr lvl="4"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5pPr>
            <a:lvl6pPr lvl="5"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6pPr>
            <a:lvl7pPr lvl="6"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7pPr>
            <a:lvl8pPr lvl="7"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8pPr>
            <a:lvl9pPr lvl="8" rtl="0">
              <a:spcBef>
                <a:spcPts val="2133"/>
              </a:spcBef>
              <a:spcAft>
                <a:spcPts val="2133"/>
              </a:spcAft>
              <a:buClr>
                <a:schemeClr val="accent1"/>
              </a:buClr>
              <a:buSzPts val="1800"/>
              <a:buFont typeface="Oswald"/>
              <a:buNone/>
              <a:defRPr sz="2400">
                <a:solidFill>
                  <a:schemeClr val="accent1"/>
                </a:solidFill>
                <a:latin typeface="Oswald"/>
                <a:ea typeface="Oswald"/>
                <a:cs typeface="Oswald"/>
                <a:sym typeface="Oswald"/>
              </a:defRPr>
            </a:lvl9pPr>
          </a:lstStyle>
          <a:p>
            <a:r>
              <a:rPr lang="en-US"/>
              <a:t>Click to edit Master subtitle style</a:t>
            </a:r>
            <a:endParaRPr/>
          </a:p>
        </p:txBody>
      </p:sp>
      <p:sp>
        <p:nvSpPr>
          <p:cNvPr id="302" name="Google Shape;302;p37"/>
          <p:cNvSpPr txBox="1">
            <a:spLocks noGrp="1"/>
          </p:cNvSpPr>
          <p:nvPr>
            <p:ph type="subTitle" idx="6"/>
          </p:nvPr>
        </p:nvSpPr>
        <p:spPr>
          <a:xfrm>
            <a:off x="1975104" y="5141988"/>
            <a:ext cx="2266800" cy="9508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1400"/>
              <a:buNone/>
              <a:defRPr>
                <a:solidFill>
                  <a:schemeClr val="dk2"/>
                </a:solidFill>
              </a:defRPr>
            </a:lvl1pPr>
            <a:lvl2pPr lvl="1" rtl="0">
              <a:spcBef>
                <a:spcPts val="2133"/>
              </a:spcBef>
              <a:spcAft>
                <a:spcPts val="0"/>
              </a:spcAft>
              <a:buClr>
                <a:schemeClr val="dk2"/>
              </a:buClr>
              <a:buSzPts val="1400"/>
              <a:buNone/>
              <a:defRPr>
                <a:solidFill>
                  <a:schemeClr val="dk2"/>
                </a:solidFill>
              </a:defRPr>
            </a:lvl2pPr>
            <a:lvl3pPr lvl="2" rtl="0">
              <a:spcBef>
                <a:spcPts val="2133"/>
              </a:spcBef>
              <a:spcAft>
                <a:spcPts val="0"/>
              </a:spcAft>
              <a:buClr>
                <a:schemeClr val="dk2"/>
              </a:buClr>
              <a:buSzPts val="1400"/>
              <a:buNone/>
              <a:defRPr>
                <a:solidFill>
                  <a:schemeClr val="dk2"/>
                </a:solidFill>
              </a:defRPr>
            </a:lvl3pPr>
            <a:lvl4pPr lvl="3" rtl="0">
              <a:spcBef>
                <a:spcPts val="2133"/>
              </a:spcBef>
              <a:spcAft>
                <a:spcPts val="0"/>
              </a:spcAft>
              <a:buClr>
                <a:schemeClr val="dk2"/>
              </a:buClr>
              <a:buSzPts val="1400"/>
              <a:buNone/>
              <a:defRPr>
                <a:solidFill>
                  <a:schemeClr val="dk2"/>
                </a:solidFill>
              </a:defRPr>
            </a:lvl4pPr>
            <a:lvl5pPr lvl="4" rtl="0">
              <a:spcBef>
                <a:spcPts val="2133"/>
              </a:spcBef>
              <a:spcAft>
                <a:spcPts val="0"/>
              </a:spcAft>
              <a:buClr>
                <a:schemeClr val="dk2"/>
              </a:buClr>
              <a:buSzPts val="1400"/>
              <a:buNone/>
              <a:defRPr>
                <a:solidFill>
                  <a:schemeClr val="dk2"/>
                </a:solidFill>
              </a:defRPr>
            </a:lvl5pPr>
            <a:lvl6pPr lvl="5" rtl="0">
              <a:spcBef>
                <a:spcPts val="2133"/>
              </a:spcBef>
              <a:spcAft>
                <a:spcPts val="0"/>
              </a:spcAft>
              <a:buClr>
                <a:schemeClr val="dk2"/>
              </a:buClr>
              <a:buSzPts val="1400"/>
              <a:buNone/>
              <a:defRPr>
                <a:solidFill>
                  <a:schemeClr val="dk2"/>
                </a:solidFill>
              </a:defRPr>
            </a:lvl6pPr>
            <a:lvl7pPr lvl="6" rtl="0">
              <a:spcBef>
                <a:spcPts val="2133"/>
              </a:spcBef>
              <a:spcAft>
                <a:spcPts val="0"/>
              </a:spcAft>
              <a:buClr>
                <a:schemeClr val="dk2"/>
              </a:buClr>
              <a:buSzPts val="1400"/>
              <a:buNone/>
              <a:defRPr>
                <a:solidFill>
                  <a:schemeClr val="dk2"/>
                </a:solidFill>
              </a:defRPr>
            </a:lvl7pPr>
            <a:lvl8pPr lvl="7" rtl="0">
              <a:spcBef>
                <a:spcPts val="2133"/>
              </a:spcBef>
              <a:spcAft>
                <a:spcPts val="0"/>
              </a:spcAft>
              <a:buClr>
                <a:schemeClr val="dk2"/>
              </a:buClr>
              <a:buSzPts val="1400"/>
              <a:buNone/>
              <a:defRPr>
                <a:solidFill>
                  <a:schemeClr val="dk2"/>
                </a:solidFill>
              </a:defRPr>
            </a:lvl8pPr>
            <a:lvl9pPr lvl="8" rtl="0">
              <a:spcBef>
                <a:spcPts val="2133"/>
              </a:spcBef>
              <a:spcAft>
                <a:spcPts val="2133"/>
              </a:spcAft>
              <a:buClr>
                <a:schemeClr val="dk2"/>
              </a:buClr>
              <a:buSzPts val="1400"/>
              <a:buNone/>
              <a:defRPr>
                <a:solidFill>
                  <a:schemeClr val="dk2"/>
                </a:solidFill>
              </a:defRPr>
            </a:lvl9pPr>
          </a:lstStyle>
          <a:p>
            <a:r>
              <a:rPr lang="en-US"/>
              <a:t>Click to edit Master subtitle style</a:t>
            </a:r>
            <a:endParaRPr/>
          </a:p>
        </p:txBody>
      </p:sp>
      <p:sp>
        <p:nvSpPr>
          <p:cNvPr id="303" name="Google Shape;303;p37"/>
          <p:cNvSpPr txBox="1">
            <a:spLocks noGrp="1"/>
          </p:cNvSpPr>
          <p:nvPr>
            <p:ph type="subTitle" idx="7"/>
          </p:nvPr>
        </p:nvSpPr>
        <p:spPr>
          <a:xfrm>
            <a:off x="5429472" y="854439"/>
            <a:ext cx="2263600" cy="4880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accent1"/>
              </a:buClr>
              <a:buSzPts val="1800"/>
              <a:buFont typeface="Oswald"/>
              <a:buNone/>
              <a:defRPr sz="2400">
                <a:solidFill>
                  <a:schemeClr val="accent1"/>
                </a:solidFill>
                <a:latin typeface="Oswald"/>
                <a:ea typeface="Oswald"/>
                <a:cs typeface="Oswald"/>
                <a:sym typeface="Oswald"/>
              </a:defRPr>
            </a:lvl1pPr>
            <a:lvl2pPr lvl="1"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2pPr>
            <a:lvl3pPr lvl="2"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3pPr>
            <a:lvl4pPr lvl="3"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4pPr>
            <a:lvl5pPr lvl="4"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5pPr>
            <a:lvl6pPr lvl="5"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6pPr>
            <a:lvl7pPr lvl="6"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7pPr>
            <a:lvl8pPr lvl="7"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8pPr>
            <a:lvl9pPr lvl="8" rtl="0">
              <a:spcBef>
                <a:spcPts val="2133"/>
              </a:spcBef>
              <a:spcAft>
                <a:spcPts val="2133"/>
              </a:spcAft>
              <a:buClr>
                <a:schemeClr val="accent1"/>
              </a:buClr>
              <a:buSzPts val="1800"/>
              <a:buFont typeface="Oswald"/>
              <a:buNone/>
              <a:defRPr sz="2400">
                <a:solidFill>
                  <a:schemeClr val="accent1"/>
                </a:solidFill>
                <a:latin typeface="Oswald"/>
                <a:ea typeface="Oswald"/>
                <a:cs typeface="Oswald"/>
                <a:sym typeface="Oswald"/>
              </a:defRPr>
            </a:lvl9pPr>
          </a:lstStyle>
          <a:p>
            <a:r>
              <a:rPr lang="en-US"/>
              <a:t>Click to edit Master subtitle style</a:t>
            </a:r>
            <a:endParaRPr/>
          </a:p>
        </p:txBody>
      </p:sp>
      <p:sp>
        <p:nvSpPr>
          <p:cNvPr id="304" name="Google Shape;304;p37"/>
          <p:cNvSpPr txBox="1">
            <a:spLocks noGrp="1"/>
          </p:cNvSpPr>
          <p:nvPr>
            <p:ph type="subTitle" idx="8"/>
          </p:nvPr>
        </p:nvSpPr>
        <p:spPr>
          <a:xfrm>
            <a:off x="5425440" y="1341171"/>
            <a:ext cx="2262400" cy="9508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1400"/>
              <a:buNone/>
              <a:defRPr>
                <a:solidFill>
                  <a:schemeClr val="dk2"/>
                </a:solidFill>
              </a:defRPr>
            </a:lvl1pPr>
            <a:lvl2pPr lvl="1" rtl="0">
              <a:spcBef>
                <a:spcPts val="2133"/>
              </a:spcBef>
              <a:spcAft>
                <a:spcPts val="0"/>
              </a:spcAft>
              <a:buClr>
                <a:schemeClr val="dk2"/>
              </a:buClr>
              <a:buSzPts val="1400"/>
              <a:buNone/>
              <a:defRPr>
                <a:solidFill>
                  <a:schemeClr val="dk2"/>
                </a:solidFill>
              </a:defRPr>
            </a:lvl2pPr>
            <a:lvl3pPr lvl="2" rtl="0">
              <a:spcBef>
                <a:spcPts val="2133"/>
              </a:spcBef>
              <a:spcAft>
                <a:spcPts val="0"/>
              </a:spcAft>
              <a:buClr>
                <a:schemeClr val="dk2"/>
              </a:buClr>
              <a:buSzPts val="1400"/>
              <a:buNone/>
              <a:defRPr>
                <a:solidFill>
                  <a:schemeClr val="dk2"/>
                </a:solidFill>
              </a:defRPr>
            </a:lvl3pPr>
            <a:lvl4pPr lvl="3" rtl="0">
              <a:spcBef>
                <a:spcPts val="2133"/>
              </a:spcBef>
              <a:spcAft>
                <a:spcPts val="0"/>
              </a:spcAft>
              <a:buClr>
                <a:schemeClr val="dk2"/>
              </a:buClr>
              <a:buSzPts val="1400"/>
              <a:buNone/>
              <a:defRPr>
                <a:solidFill>
                  <a:schemeClr val="dk2"/>
                </a:solidFill>
              </a:defRPr>
            </a:lvl4pPr>
            <a:lvl5pPr lvl="4" rtl="0">
              <a:spcBef>
                <a:spcPts val="2133"/>
              </a:spcBef>
              <a:spcAft>
                <a:spcPts val="0"/>
              </a:spcAft>
              <a:buClr>
                <a:schemeClr val="dk2"/>
              </a:buClr>
              <a:buSzPts val="1400"/>
              <a:buNone/>
              <a:defRPr>
                <a:solidFill>
                  <a:schemeClr val="dk2"/>
                </a:solidFill>
              </a:defRPr>
            </a:lvl5pPr>
            <a:lvl6pPr lvl="5" rtl="0">
              <a:spcBef>
                <a:spcPts val="2133"/>
              </a:spcBef>
              <a:spcAft>
                <a:spcPts val="0"/>
              </a:spcAft>
              <a:buClr>
                <a:schemeClr val="dk2"/>
              </a:buClr>
              <a:buSzPts val="1400"/>
              <a:buNone/>
              <a:defRPr>
                <a:solidFill>
                  <a:schemeClr val="dk2"/>
                </a:solidFill>
              </a:defRPr>
            </a:lvl6pPr>
            <a:lvl7pPr lvl="6" rtl="0">
              <a:spcBef>
                <a:spcPts val="2133"/>
              </a:spcBef>
              <a:spcAft>
                <a:spcPts val="0"/>
              </a:spcAft>
              <a:buClr>
                <a:schemeClr val="dk2"/>
              </a:buClr>
              <a:buSzPts val="1400"/>
              <a:buNone/>
              <a:defRPr>
                <a:solidFill>
                  <a:schemeClr val="dk2"/>
                </a:solidFill>
              </a:defRPr>
            </a:lvl7pPr>
            <a:lvl8pPr lvl="7" rtl="0">
              <a:spcBef>
                <a:spcPts val="2133"/>
              </a:spcBef>
              <a:spcAft>
                <a:spcPts val="0"/>
              </a:spcAft>
              <a:buClr>
                <a:schemeClr val="dk2"/>
              </a:buClr>
              <a:buSzPts val="1400"/>
              <a:buNone/>
              <a:defRPr>
                <a:solidFill>
                  <a:schemeClr val="dk2"/>
                </a:solidFill>
              </a:defRPr>
            </a:lvl8pPr>
            <a:lvl9pPr lvl="8" rtl="0">
              <a:spcBef>
                <a:spcPts val="2133"/>
              </a:spcBef>
              <a:spcAft>
                <a:spcPts val="2133"/>
              </a:spcAft>
              <a:buClr>
                <a:schemeClr val="dk2"/>
              </a:buClr>
              <a:buSzPts val="1400"/>
              <a:buNone/>
              <a:defRPr>
                <a:solidFill>
                  <a:schemeClr val="dk2"/>
                </a:solidFill>
              </a:defRPr>
            </a:lvl9pPr>
          </a:lstStyle>
          <a:p>
            <a:r>
              <a:rPr lang="en-US"/>
              <a:t>Click to edit Master subtitle style</a:t>
            </a:r>
            <a:endParaRPr/>
          </a:p>
        </p:txBody>
      </p:sp>
      <p:sp>
        <p:nvSpPr>
          <p:cNvPr id="305" name="Google Shape;305;p37"/>
          <p:cNvSpPr txBox="1">
            <a:spLocks noGrp="1"/>
          </p:cNvSpPr>
          <p:nvPr>
            <p:ph type="subTitle" idx="9"/>
          </p:nvPr>
        </p:nvSpPr>
        <p:spPr>
          <a:xfrm>
            <a:off x="5429472" y="2756391"/>
            <a:ext cx="2263600" cy="4880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accent1"/>
              </a:buClr>
              <a:buSzPts val="1800"/>
              <a:buFont typeface="Oswald"/>
              <a:buNone/>
              <a:defRPr sz="2400">
                <a:solidFill>
                  <a:schemeClr val="accent1"/>
                </a:solidFill>
                <a:latin typeface="Oswald"/>
                <a:ea typeface="Oswald"/>
                <a:cs typeface="Oswald"/>
                <a:sym typeface="Oswald"/>
              </a:defRPr>
            </a:lvl1pPr>
            <a:lvl2pPr lvl="1"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2pPr>
            <a:lvl3pPr lvl="2"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3pPr>
            <a:lvl4pPr lvl="3"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4pPr>
            <a:lvl5pPr lvl="4"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5pPr>
            <a:lvl6pPr lvl="5"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6pPr>
            <a:lvl7pPr lvl="6"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7pPr>
            <a:lvl8pPr lvl="7"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8pPr>
            <a:lvl9pPr lvl="8" rtl="0">
              <a:spcBef>
                <a:spcPts val="2133"/>
              </a:spcBef>
              <a:spcAft>
                <a:spcPts val="2133"/>
              </a:spcAft>
              <a:buClr>
                <a:schemeClr val="accent1"/>
              </a:buClr>
              <a:buSzPts val="1800"/>
              <a:buFont typeface="Oswald"/>
              <a:buNone/>
              <a:defRPr sz="2400">
                <a:solidFill>
                  <a:schemeClr val="accent1"/>
                </a:solidFill>
                <a:latin typeface="Oswald"/>
                <a:ea typeface="Oswald"/>
                <a:cs typeface="Oswald"/>
                <a:sym typeface="Oswald"/>
              </a:defRPr>
            </a:lvl9pPr>
          </a:lstStyle>
          <a:p>
            <a:r>
              <a:rPr lang="en-US"/>
              <a:t>Click to edit Master subtitle style</a:t>
            </a:r>
            <a:endParaRPr/>
          </a:p>
        </p:txBody>
      </p:sp>
      <p:sp>
        <p:nvSpPr>
          <p:cNvPr id="306" name="Google Shape;306;p37"/>
          <p:cNvSpPr txBox="1">
            <a:spLocks noGrp="1"/>
          </p:cNvSpPr>
          <p:nvPr>
            <p:ph type="subTitle" idx="13"/>
          </p:nvPr>
        </p:nvSpPr>
        <p:spPr>
          <a:xfrm>
            <a:off x="5425440" y="3243137"/>
            <a:ext cx="2262400" cy="9508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1400"/>
              <a:buNone/>
              <a:defRPr>
                <a:solidFill>
                  <a:schemeClr val="dk2"/>
                </a:solidFill>
              </a:defRPr>
            </a:lvl1pPr>
            <a:lvl2pPr lvl="1" rtl="0">
              <a:spcBef>
                <a:spcPts val="2133"/>
              </a:spcBef>
              <a:spcAft>
                <a:spcPts val="0"/>
              </a:spcAft>
              <a:buClr>
                <a:schemeClr val="dk2"/>
              </a:buClr>
              <a:buSzPts val="1400"/>
              <a:buNone/>
              <a:defRPr>
                <a:solidFill>
                  <a:schemeClr val="dk2"/>
                </a:solidFill>
              </a:defRPr>
            </a:lvl2pPr>
            <a:lvl3pPr lvl="2" rtl="0">
              <a:spcBef>
                <a:spcPts val="2133"/>
              </a:spcBef>
              <a:spcAft>
                <a:spcPts val="0"/>
              </a:spcAft>
              <a:buClr>
                <a:schemeClr val="dk2"/>
              </a:buClr>
              <a:buSzPts val="1400"/>
              <a:buNone/>
              <a:defRPr>
                <a:solidFill>
                  <a:schemeClr val="dk2"/>
                </a:solidFill>
              </a:defRPr>
            </a:lvl3pPr>
            <a:lvl4pPr lvl="3" rtl="0">
              <a:spcBef>
                <a:spcPts val="2133"/>
              </a:spcBef>
              <a:spcAft>
                <a:spcPts val="0"/>
              </a:spcAft>
              <a:buClr>
                <a:schemeClr val="dk2"/>
              </a:buClr>
              <a:buSzPts val="1400"/>
              <a:buNone/>
              <a:defRPr>
                <a:solidFill>
                  <a:schemeClr val="dk2"/>
                </a:solidFill>
              </a:defRPr>
            </a:lvl4pPr>
            <a:lvl5pPr lvl="4" rtl="0">
              <a:spcBef>
                <a:spcPts val="2133"/>
              </a:spcBef>
              <a:spcAft>
                <a:spcPts val="0"/>
              </a:spcAft>
              <a:buClr>
                <a:schemeClr val="dk2"/>
              </a:buClr>
              <a:buSzPts val="1400"/>
              <a:buNone/>
              <a:defRPr>
                <a:solidFill>
                  <a:schemeClr val="dk2"/>
                </a:solidFill>
              </a:defRPr>
            </a:lvl5pPr>
            <a:lvl6pPr lvl="5" rtl="0">
              <a:spcBef>
                <a:spcPts val="2133"/>
              </a:spcBef>
              <a:spcAft>
                <a:spcPts val="0"/>
              </a:spcAft>
              <a:buClr>
                <a:schemeClr val="dk2"/>
              </a:buClr>
              <a:buSzPts val="1400"/>
              <a:buNone/>
              <a:defRPr>
                <a:solidFill>
                  <a:schemeClr val="dk2"/>
                </a:solidFill>
              </a:defRPr>
            </a:lvl6pPr>
            <a:lvl7pPr lvl="6" rtl="0">
              <a:spcBef>
                <a:spcPts val="2133"/>
              </a:spcBef>
              <a:spcAft>
                <a:spcPts val="0"/>
              </a:spcAft>
              <a:buClr>
                <a:schemeClr val="dk2"/>
              </a:buClr>
              <a:buSzPts val="1400"/>
              <a:buNone/>
              <a:defRPr>
                <a:solidFill>
                  <a:schemeClr val="dk2"/>
                </a:solidFill>
              </a:defRPr>
            </a:lvl7pPr>
            <a:lvl8pPr lvl="7" rtl="0">
              <a:spcBef>
                <a:spcPts val="2133"/>
              </a:spcBef>
              <a:spcAft>
                <a:spcPts val="0"/>
              </a:spcAft>
              <a:buClr>
                <a:schemeClr val="dk2"/>
              </a:buClr>
              <a:buSzPts val="1400"/>
              <a:buNone/>
              <a:defRPr>
                <a:solidFill>
                  <a:schemeClr val="dk2"/>
                </a:solidFill>
              </a:defRPr>
            </a:lvl8pPr>
            <a:lvl9pPr lvl="8" rtl="0">
              <a:spcBef>
                <a:spcPts val="2133"/>
              </a:spcBef>
              <a:spcAft>
                <a:spcPts val="2133"/>
              </a:spcAft>
              <a:buClr>
                <a:schemeClr val="dk2"/>
              </a:buClr>
              <a:buSzPts val="1400"/>
              <a:buNone/>
              <a:defRPr>
                <a:solidFill>
                  <a:schemeClr val="dk2"/>
                </a:solidFill>
              </a:defRPr>
            </a:lvl9pPr>
          </a:lstStyle>
          <a:p>
            <a:r>
              <a:rPr lang="en-US"/>
              <a:t>Click to edit Master subtitle style</a:t>
            </a:r>
            <a:endParaRPr/>
          </a:p>
        </p:txBody>
      </p:sp>
      <p:sp>
        <p:nvSpPr>
          <p:cNvPr id="307" name="Google Shape;307;p37"/>
          <p:cNvSpPr txBox="1">
            <a:spLocks noGrp="1"/>
          </p:cNvSpPr>
          <p:nvPr>
            <p:ph type="subTitle" idx="14"/>
          </p:nvPr>
        </p:nvSpPr>
        <p:spPr>
          <a:xfrm>
            <a:off x="5429472" y="4658343"/>
            <a:ext cx="2263600" cy="4880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accent1"/>
              </a:buClr>
              <a:buSzPts val="1800"/>
              <a:buFont typeface="Oswald"/>
              <a:buNone/>
              <a:defRPr sz="2400">
                <a:solidFill>
                  <a:schemeClr val="accent1"/>
                </a:solidFill>
                <a:latin typeface="Oswald"/>
                <a:ea typeface="Oswald"/>
                <a:cs typeface="Oswald"/>
                <a:sym typeface="Oswald"/>
              </a:defRPr>
            </a:lvl1pPr>
            <a:lvl2pPr lvl="1"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2pPr>
            <a:lvl3pPr lvl="2"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3pPr>
            <a:lvl4pPr lvl="3"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4pPr>
            <a:lvl5pPr lvl="4"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5pPr>
            <a:lvl6pPr lvl="5"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6pPr>
            <a:lvl7pPr lvl="6"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7pPr>
            <a:lvl8pPr lvl="7"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8pPr>
            <a:lvl9pPr lvl="8" rtl="0">
              <a:spcBef>
                <a:spcPts val="2133"/>
              </a:spcBef>
              <a:spcAft>
                <a:spcPts val="2133"/>
              </a:spcAft>
              <a:buClr>
                <a:schemeClr val="accent1"/>
              </a:buClr>
              <a:buSzPts val="1800"/>
              <a:buFont typeface="Oswald"/>
              <a:buNone/>
              <a:defRPr sz="2400">
                <a:solidFill>
                  <a:schemeClr val="accent1"/>
                </a:solidFill>
                <a:latin typeface="Oswald"/>
                <a:ea typeface="Oswald"/>
                <a:cs typeface="Oswald"/>
                <a:sym typeface="Oswald"/>
              </a:defRPr>
            </a:lvl9pPr>
          </a:lstStyle>
          <a:p>
            <a:r>
              <a:rPr lang="en-US"/>
              <a:t>Click to edit Master subtitle style</a:t>
            </a:r>
            <a:endParaRPr/>
          </a:p>
        </p:txBody>
      </p:sp>
      <p:sp>
        <p:nvSpPr>
          <p:cNvPr id="308" name="Google Shape;308;p37"/>
          <p:cNvSpPr txBox="1">
            <a:spLocks noGrp="1"/>
          </p:cNvSpPr>
          <p:nvPr>
            <p:ph type="subTitle" idx="15"/>
          </p:nvPr>
        </p:nvSpPr>
        <p:spPr>
          <a:xfrm>
            <a:off x="5425440" y="5145104"/>
            <a:ext cx="2262400" cy="9508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1400"/>
              <a:buNone/>
              <a:defRPr>
                <a:solidFill>
                  <a:schemeClr val="dk2"/>
                </a:solidFill>
              </a:defRPr>
            </a:lvl1pPr>
            <a:lvl2pPr lvl="1" rtl="0">
              <a:spcBef>
                <a:spcPts val="2133"/>
              </a:spcBef>
              <a:spcAft>
                <a:spcPts val="0"/>
              </a:spcAft>
              <a:buClr>
                <a:schemeClr val="dk2"/>
              </a:buClr>
              <a:buSzPts val="1400"/>
              <a:buNone/>
              <a:defRPr>
                <a:solidFill>
                  <a:schemeClr val="dk2"/>
                </a:solidFill>
              </a:defRPr>
            </a:lvl2pPr>
            <a:lvl3pPr lvl="2" rtl="0">
              <a:spcBef>
                <a:spcPts val="2133"/>
              </a:spcBef>
              <a:spcAft>
                <a:spcPts val="0"/>
              </a:spcAft>
              <a:buClr>
                <a:schemeClr val="dk2"/>
              </a:buClr>
              <a:buSzPts val="1400"/>
              <a:buNone/>
              <a:defRPr>
                <a:solidFill>
                  <a:schemeClr val="dk2"/>
                </a:solidFill>
              </a:defRPr>
            </a:lvl3pPr>
            <a:lvl4pPr lvl="3" rtl="0">
              <a:spcBef>
                <a:spcPts val="2133"/>
              </a:spcBef>
              <a:spcAft>
                <a:spcPts val="0"/>
              </a:spcAft>
              <a:buClr>
                <a:schemeClr val="dk2"/>
              </a:buClr>
              <a:buSzPts val="1400"/>
              <a:buNone/>
              <a:defRPr>
                <a:solidFill>
                  <a:schemeClr val="dk2"/>
                </a:solidFill>
              </a:defRPr>
            </a:lvl4pPr>
            <a:lvl5pPr lvl="4" rtl="0">
              <a:spcBef>
                <a:spcPts val="2133"/>
              </a:spcBef>
              <a:spcAft>
                <a:spcPts val="0"/>
              </a:spcAft>
              <a:buClr>
                <a:schemeClr val="dk2"/>
              </a:buClr>
              <a:buSzPts val="1400"/>
              <a:buNone/>
              <a:defRPr>
                <a:solidFill>
                  <a:schemeClr val="dk2"/>
                </a:solidFill>
              </a:defRPr>
            </a:lvl5pPr>
            <a:lvl6pPr lvl="5" rtl="0">
              <a:spcBef>
                <a:spcPts val="2133"/>
              </a:spcBef>
              <a:spcAft>
                <a:spcPts val="0"/>
              </a:spcAft>
              <a:buClr>
                <a:schemeClr val="dk2"/>
              </a:buClr>
              <a:buSzPts val="1400"/>
              <a:buNone/>
              <a:defRPr>
                <a:solidFill>
                  <a:schemeClr val="dk2"/>
                </a:solidFill>
              </a:defRPr>
            </a:lvl6pPr>
            <a:lvl7pPr lvl="6" rtl="0">
              <a:spcBef>
                <a:spcPts val="2133"/>
              </a:spcBef>
              <a:spcAft>
                <a:spcPts val="0"/>
              </a:spcAft>
              <a:buClr>
                <a:schemeClr val="dk2"/>
              </a:buClr>
              <a:buSzPts val="1400"/>
              <a:buNone/>
              <a:defRPr>
                <a:solidFill>
                  <a:schemeClr val="dk2"/>
                </a:solidFill>
              </a:defRPr>
            </a:lvl7pPr>
            <a:lvl8pPr lvl="7" rtl="0">
              <a:spcBef>
                <a:spcPts val="2133"/>
              </a:spcBef>
              <a:spcAft>
                <a:spcPts val="0"/>
              </a:spcAft>
              <a:buClr>
                <a:schemeClr val="dk2"/>
              </a:buClr>
              <a:buSzPts val="1400"/>
              <a:buNone/>
              <a:defRPr>
                <a:solidFill>
                  <a:schemeClr val="dk2"/>
                </a:solidFill>
              </a:defRPr>
            </a:lvl8pPr>
            <a:lvl9pPr lvl="8" rtl="0">
              <a:spcBef>
                <a:spcPts val="2133"/>
              </a:spcBef>
              <a:spcAft>
                <a:spcPts val="2133"/>
              </a:spcAft>
              <a:buClr>
                <a:schemeClr val="dk2"/>
              </a:buClr>
              <a:buSzPts val="1400"/>
              <a:buNone/>
              <a:defRPr>
                <a:solidFill>
                  <a:schemeClr val="dk2"/>
                </a:solidFill>
              </a:defRPr>
            </a:lvl9pPr>
          </a:lstStyle>
          <a:p>
            <a:r>
              <a:rPr lang="en-US"/>
              <a:t>Click to edit Master subtitle style</a:t>
            </a:r>
            <a:endParaRPr/>
          </a:p>
        </p:txBody>
      </p:sp>
      <p:pic>
        <p:nvPicPr>
          <p:cNvPr id="309" name="Google Shape;309;p37"/>
          <p:cNvPicPr preferRelativeResize="0"/>
          <p:nvPr/>
        </p:nvPicPr>
        <p:blipFill rotWithShape="1">
          <a:blip r:embed="rId3">
            <a:alphaModFix/>
          </a:blip>
          <a:srcRect t="-4972" b="11505"/>
          <a:stretch/>
        </p:blipFill>
        <p:spPr>
          <a:xfrm rot="10800000">
            <a:off x="10268852" y="1"/>
            <a:ext cx="1944365" cy="1296233"/>
          </a:xfrm>
          <a:prstGeom prst="rect">
            <a:avLst/>
          </a:prstGeom>
          <a:noFill/>
          <a:ln>
            <a:noFill/>
          </a:ln>
        </p:spPr>
      </p:pic>
      <p:sp>
        <p:nvSpPr>
          <p:cNvPr id="2" name="Slide Number Placeholder 6">
            <a:extLst>
              <a:ext uri="{FF2B5EF4-FFF2-40B4-BE49-F238E27FC236}">
                <a16:creationId xmlns:a16="http://schemas.microsoft.com/office/drawing/2014/main" id="{3A536E4F-7586-EF69-4EEB-CE5ED8FF201F}"/>
              </a:ext>
            </a:extLst>
          </p:cNvPr>
          <p:cNvSpPr>
            <a:spLocks noGrp="1"/>
          </p:cNvSpPr>
          <p:nvPr>
            <p:ph type="sldNum" sz="quarter" idx="12"/>
          </p:nvPr>
        </p:nvSpPr>
        <p:spPr>
          <a:xfrm>
            <a:off x="11025187" y="6253838"/>
            <a:ext cx="2743200" cy="365125"/>
          </a:xfrm>
          <a:prstGeom prst="rect">
            <a:avLst/>
          </a:prstGeom>
        </p:spPr>
        <p:txBody>
          <a:bodyPr/>
          <a:lstStyle>
            <a:lvl1pPr>
              <a:defRPr>
                <a:solidFill>
                  <a:schemeClr val="accent1">
                    <a:lumMod val="75000"/>
                    <a:lumOff val="25000"/>
                  </a:schemeClr>
                </a:solidFill>
              </a:defRPr>
            </a:lvl1pPr>
          </a:lstStyle>
          <a:p>
            <a:fld id="{F405B38B-2E0A-46BC-9392-E70CB3DE098D}" type="slidenum">
              <a:rPr lang="en-US" smtClean="0"/>
              <a:t>‹#›</a:t>
            </a:fld>
            <a:endParaRPr lang="en-US"/>
          </a:p>
        </p:txBody>
      </p:sp>
    </p:spTree>
    <p:extLst>
      <p:ext uri="{BB962C8B-B14F-4D97-AF65-F5344CB8AC3E}">
        <p14:creationId xmlns:p14="http://schemas.microsoft.com/office/powerpoint/2010/main" val="365998193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and five columns">
  <p:cSld name="Title and five columns">
    <p:spTree>
      <p:nvGrpSpPr>
        <p:cNvPr id="1" name="Shape 310"/>
        <p:cNvGrpSpPr/>
        <p:nvPr/>
      </p:nvGrpSpPr>
      <p:grpSpPr>
        <a:xfrm>
          <a:off x="0" y="0"/>
          <a:ext cx="0" cy="0"/>
          <a:chOff x="0" y="0"/>
          <a:chExt cx="0" cy="0"/>
        </a:xfrm>
      </p:grpSpPr>
      <p:sp>
        <p:nvSpPr>
          <p:cNvPr id="311" name="Google Shape;311;p38"/>
          <p:cNvSpPr txBox="1">
            <a:spLocks noGrp="1"/>
          </p:cNvSpPr>
          <p:nvPr>
            <p:ph type="subTitle" idx="1"/>
          </p:nvPr>
        </p:nvSpPr>
        <p:spPr>
          <a:xfrm>
            <a:off x="1509833" y="2683900"/>
            <a:ext cx="2267600" cy="4880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accent1"/>
              </a:buClr>
              <a:buSzPts val="1800"/>
              <a:buFont typeface="Oswald"/>
              <a:buNone/>
              <a:defRPr sz="2400">
                <a:solidFill>
                  <a:schemeClr val="accent1"/>
                </a:solidFill>
                <a:latin typeface="Oswald"/>
                <a:ea typeface="Oswald"/>
                <a:cs typeface="Oswald"/>
                <a:sym typeface="Oswald"/>
              </a:defRPr>
            </a:lvl1pPr>
            <a:lvl2pPr lvl="1"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2pPr>
            <a:lvl3pPr lvl="2"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3pPr>
            <a:lvl4pPr lvl="3"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4pPr>
            <a:lvl5pPr lvl="4"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5pPr>
            <a:lvl6pPr lvl="5"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6pPr>
            <a:lvl7pPr lvl="6"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7pPr>
            <a:lvl8pPr lvl="7"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8pPr>
            <a:lvl9pPr lvl="8" rtl="0">
              <a:spcBef>
                <a:spcPts val="2133"/>
              </a:spcBef>
              <a:spcAft>
                <a:spcPts val="2133"/>
              </a:spcAft>
              <a:buClr>
                <a:schemeClr val="accent1"/>
              </a:buClr>
              <a:buSzPts val="1800"/>
              <a:buFont typeface="Oswald"/>
              <a:buNone/>
              <a:defRPr sz="2400">
                <a:solidFill>
                  <a:schemeClr val="accent1"/>
                </a:solidFill>
                <a:latin typeface="Oswald"/>
                <a:ea typeface="Oswald"/>
                <a:cs typeface="Oswald"/>
                <a:sym typeface="Oswald"/>
              </a:defRPr>
            </a:lvl9pPr>
          </a:lstStyle>
          <a:p>
            <a:r>
              <a:rPr lang="en-US"/>
              <a:t>Click to edit Master subtitle style</a:t>
            </a:r>
            <a:endParaRPr/>
          </a:p>
        </p:txBody>
      </p:sp>
      <p:sp>
        <p:nvSpPr>
          <p:cNvPr id="312" name="Google Shape;312;p38"/>
          <p:cNvSpPr txBox="1">
            <a:spLocks noGrp="1"/>
          </p:cNvSpPr>
          <p:nvPr>
            <p:ph type="subTitle" idx="2"/>
          </p:nvPr>
        </p:nvSpPr>
        <p:spPr>
          <a:xfrm>
            <a:off x="1510233" y="3167532"/>
            <a:ext cx="2709600" cy="8440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1400"/>
              <a:buNone/>
              <a:defRPr>
                <a:solidFill>
                  <a:schemeClr val="dk2"/>
                </a:solidFill>
              </a:defRPr>
            </a:lvl1pPr>
            <a:lvl2pPr lvl="1" rtl="0">
              <a:spcBef>
                <a:spcPts val="2133"/>
              </a:spcBef>
              <a:spcAft>
                <a:spcPts val="0"/>
              </a:spcAft>
              <a:buClr>
                <a:schemeClr val="dk2"/>
              </a:buClr>
              <a:buSzPts val="1400"/>
              <a:buNone/>
              <a:defRPr>
                <a:solidFill>
                  <a:schemeClr val="dk2"/>
                </a:solidFill>
              </a:defRPr>
            </a:lvl2pPr>
            <a:lvl3pPr lvl="2" rtl="0">
              <a:spcBef>
                <a:spcPts val="2133"/>
              </a:spcBef>
              <a:spcAft>
                <a:spcPts val="0"/>
              </a:spcAft>
              <a:buClr>
                <a:schemeClr val="dk2"/>
              </a:buClr>
              <a:buSzPts val="1400"/>
              <a:buNone/>
              <a:defRPr>
                <a:solidFill>
                  <a:schemeClr val="dk2"/>
                </a:solidFill>
              </a:defRPr>
            </a:lvl3pPr>
            <a:lvl4pPr lvl="3" rtl="0">
              <a:spcBef>
                <a:spcPts val="2133"/>
              </a:spcBef>
              <a:spcAft>
                <a:spcPts val="0"/>
              </a:spcAft>
              <a:buClr>
                <a:schemeClr val="dk2"/>
              </a:buClr>
              <a:buSzPts val="1400"/>
              <a:buNone/>
              <a:defRPr>
                <a:solidFill>
                  <a:schemeClr val="dk2"/>
                </a:solidFill>
              </a:defRPr>
            </a:lvl4pPr>
            <a:lvl5pPr lvl="4" rtl="0">
              <a:spcBef>
                <a:spcPts val="2133"/>
              </a:spcBef>
              <a:spcAft>
                <a:spcPts val="0"/>
              </a:spcAft>
              <a:buClr>
                <a:schemeClr val="dk2"/>
              </a:buClr>
              <a:buSzPts val="1400"/>
              <a:buNone/>
              <a:defRPr>
                <a:solidFill>
                  <a:schemeClr val="dk2"/>
                </a:solidFill>
              </a:defRPr>
            </a:lvl5pPr>
            <a:lvl6pPr lvl="5" rtl="0">
              <a:spcBef>
                <a:spcPts val="2133"/>
              </a:spcBef>
              <a:spcAft>
                <a:spcPts val="0"/>
              </a:spcAft>
              <a:buClr>
                <a:schemeClr val="dk2"/>
              </a:buClr>
              <a:buSzPts val="1400"/>
              <a:buNone/>
              <a:defRPr>
                <a:solidFill>
                  <a:schemeClr val="dk2"/>
                </a:solidFill>
              </a:defRPr>
            </a:lvl6pPr>
            <a:lvl7pPr lvl="6" rtl="0">
              <a:spcBef>
                <a:spcPts val="2133"/>
              </a:spcBef>
              <a:spcAft>
                <a:spcPts val="0"/>
              </a:spcAft>
              <a:buClr>
                <a:schemeClr val="dk2"/>
              </a:buClr>
              <a:buSzPts val="1400"/>
              <a:buNone/>
              <a:defRPr>
                <a:solidFill>
                  <a:schemeClr val="dk2"/>
                </a:solidFill>
              </a:defRPr>
            </a:lvl7pPr>
            <a:lvl8pPr lvl="7" rtl="0">
              <a:spcBef>
                <a:spcPts val="2133"/>
              </a:spcBef>
              <a:spcAft>
                <a:spcPts val="0"/>
              </a:spcAft>
              <a:buClr>
                <a:schemeClr val="dk2"/>
              </a:buClr>
              <a:buSzPts val="1400"/>
              <a:buNone/>
              <a:defRPr>
                <a:solidFill>
                  <a:schemeClr val="dk2"/>
                </a:solidFill>
              </a:defRPr>
            </a:lvl8pPr>
            <a:lvl9pPr lvl="8" rtl="0">
              <a:spcBef>
                <a:spcPts val="2133"/>
              </a:spcBef>
              <a:spcAft>
                <a:spcPts val="2133"/>
              </a:spcAft>
              <a:buClr>
                <a:schemeClr val="dk2"/>
              </a:buClr>
              <a:buSzPts val="1400"/>
              <a:buNone/>
              <a:defRPr>
                <a:solidFill>
                  <a:schemeClr val="dk2"/>
                </a:solidFill>
              </a:defRPr>
            </a:lvl9pPr>
          </a:lstStyle>
          <a:p>
            <a:r>
              <a:rPr lang="en-US"/>
              <a:t>Click to edit Master subtitle style</a:t>
            </a:r>
            <a:endParaRPr/>
          </a:p>
        </p:txBody>
      </p:sp>
      <p:sp>
        <p:nvSpPr>
          <p:cNvPr id="313" name="Google Shape;313;p38"/>
          <p:cNvSpPr txBox="1">
            <a:spLocks noGrp="1"/>
          </p:cNvSpPr>
          <p:nvPr>
            <p:ph type="subTitle" idx="3"/>
          </p:nvPr>
        </p:nvSpPr>
        <p:spPr>
          <a:xfrm>
            <a:off x="3237016" y="5028457"/>
            <a:ext cx="2267600" cy="4880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accent1"/>
              </a:buClr>
              <a:buSzPts val="1800"/>
              <a:buFont typeface="Oswald"/>
              <a:buNone/>
              <a:defRPr sz="2400">
                <a:solidFill>
                  <a:schemeClr val="accent1"/>
                </a:solidFill>
                <a:latin typeface="Oswald"/>
                <a:ea typeface="Oswald"/>
                <a:cs typeface="Oswald"/>
                <a:sym typeface="Oswald"/>
              </a:defRPr>
            </a:lvl1pPr>
            <a:lvl2pPr lvl="1"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2pPr>
            <a:lvl3pPr lvl="2"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3pPr>
            <a:lvl4pPr lvl="3"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4pPr>
            <a:lvl5pPr lvl="4"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5pPr>
            <a:lvl6pPr lvl="5"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6pPr>
            <a:lvl7pPr lvl="6"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7pPr>
            <a:lvl8pPr lvl="7"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8pPr>
            <a:lvl9pPr lvl="8" rtl="0">
              <a:spcBef>
                <a:spcPts val="2133"/>
              </a:spcBef>
              <a:spcAft>
                <a:spcPts val="2133"/>
              </a:spcAft>
              <a:buClr>
                <a:schemeClr val="accent1"/>
              </a:buClr>
              <a:buSzPts val="1800"/>
              <a:buFont typeface="Oswald"/>
              <a:buNone/>
              <a:defRPr sz="2400">
                <a:solidFill>
                  <a:schemeClr val="accent1"/>
                </a:solidFill>
                <a:latin typeface="Oswald"/>
                <a:ea typeface="Oswald"/>
                <a:cs typeface="Oswald"/>
                <a:sym typeface="Oswald"/>
              </a:defRPr>
            </a:lvl9pPr>
          </a:lstStyle>
          <a:p>
            <a:r>
              <a:rPr lang="en-US"/>
              <a:t>Click to edit Master subtitle style</a:t>
            </a:r>
            <a:endParaRPr/>
          </a:p>
        </p:txBody>
      </p:sp>
      <p:sp>
        <p:nvSpPr>
          <p:cNvPr id="314" name="Google Shape;314;p38"/>
          <p:cNvSpPr txBox="1">
            <a:spLocks noGrp="1"/>
          </p:cNvSpPr>
          <p:nvPr>
            <p:ph type="subTitle" idx="4"/>
          </p:nvPr>
        </p:nvSpPr>
        <p:spPr>
          <a:xfrm>
            <a:off x="3237000" y="5513633"/>
            <a:ext cx="2761600" cy="8440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1400"/>
              <a:buNone/>
              <a:defRPr>
                <a:solidFill>
                  <a:schemeClr val="dk2"/>
                </a:solidFill>
              </a:defRPr>
            </a:lvl1pPr>
            <a:lvl2pPr lvl="1" rtl="0">
              <a:spcBef>
                <a:spcPts val="2133"/>
              </a:spcBef>
              <a:spcAft>
                <a:spcPts val="0"/>
              </a:spcAft>
              <a:buClr>
                <a:schemeClr val="dk2"/>
              </a:buClr>
              <a:buSzPts val="1400"/>
              <a:buNone/>
              <a:defRPr>
                <a:solidFill>
                  <a:schemeClr val="dk2"/>
                </a:solidFill>
              </a:defRPr>
            </a:lvl2pPr>
            <a:lvl3pPr lvl="2" rtl="0">
              <a:spcBef>
                <a:spcPts val="2133"/>
              </a:spcBef>
              <a:spcAft>
                <a:spcPts val="0"/>
              </a:spcAft>
              <a:buClr>
                <a:schemeClr val="dk2"/>
              </a:buClr>
              <a:buSzPts val="1400"/>
              <a:buNone/>
              <a:defRPr>
                <a:solidFill>
                  <a:schemeClr val="dk2"/>
                </a:solidFill>
              </a:defRPr>
            </a:lvl3pPr>
            <a:lvl4pPr lvl="3" rtl="0">
              <a:spcBef>
                <a:spcPts val="2133"/>
              </a:spcBef>
              <a:spcAft>
                <a:spcPts val="0"/>
              </a:spcAft>
              <a:buClr>
                <a:schemeClr val="dk2"/>
              </a:buClr>
              <a:buSzPts val="1400"/>
              <a:buNone/>
              <a:defRPr>
                <a:solidFill>
                  <a:schemeClr val="dk2"/>
                </a:solidFill>
              </a:defRPr>
            </a:lvl4pPr>
            <a:lvl5pPr lvl="4" rtl="0">
              <a:spcBef>
                <a:spcPts val="2133"/>
              </a:spcBef>
              <a:spcAft>
                <a:spcPts val="0"/>
              </a:spcAft>
              <a:buClr>
                <a:schemeClr val="dk2"/>
              </a:buClr>
              <a:buSzPts val="1400"/>
              <a:buNone/>
              <a:defRPr>
                <a:solidFill>
                  <a:schemeClr val="dk2"/>
                </a:solidFill>
              </a:defRPr>
            </a:lvl5pPr>
            <a:lvl6pPr lvl="5" rtl="0">
              <a:spcBef>
                <a:spcPts val="2133"/>
              </a:spcBef>
              <a:spcAft>
                <a:spcPts val="0"/>
              </a:spcAft>
              <a:buClr>
                <a:schemeClr val="dk2"/>
              </a:buClr>
              <a:buSzPts val="1400"/>
              <a:buNone/>
              <a:defRPr>
                <a:solidFill>
                  <a:schemeClr val="dk2"/>
                </a:solidFill>
              </a:defRPr>
            </a:lvl6pPr>
            <a:lvl7pPr lvl="6" rtl="0">
              <a:spcBef>
                <a:spcPts val="2133"/>
              </a:spcBef>
              <a:spcAft>
                <a:spcPts val="0"/>
              </a:spcAft>
              <a:buClr>
                <a:schemeClr val="dk2"/>
              </a:buClr>
              <a:buSzPts val="1400"/>
              <a:buNone/>
              <a:defRPr>
                <a:solidFill>
                  <a:schemeClr val="dk2"/>
                </a:solidFill>
              </a:defRPr>
            </a:lvl7pPr>
            <a:lvl8pPr lvl="7" rtl="0">
              <a:spcBef>
                <a:spcPts val="2133"/>
              </a:spcBef>
              <a:spcAft>
                <a:spcPts val="0"/>
              </a:spcAft>
              <a:buClr>
                <a:schemeClr val="dk2"/>
              </a:buClr>
              <a:buSzPts val="1400"/>
              <a:buNone/>
              <a:defRPr>
                <a:solidFill>
                  <a:schemeClr val="dk2"/>
                </a:solidFill>
              </a:defRPr>
            </a:lvl8pPr>
            <a:lvl9pPr lvl="8" rtl="0">
              <a:spcBef>
                <a:spcPts val="2133"/>
              </a:spcBef>
              <a:spcAft>
                <a:spcPts val="2133"/>
              </a:spcAft>
              <a:buClr>
                <a:schemeClr val="dk2"/>
              </a:buClr>
              <a:buSzPts val="1400"/>
              <a:buNone/>
              <a:defRPr>
                <a:solidFill>
                  <a:schemeClr val="dk2"/>
                </a:solidFill>
              </a:defRPr>
            </a:lvl9pPr>
          </a:lstStyle>
          <a:p>
            <a:r>
              <a:rPr lang="en-US"/>
              <a:t>Click to edit Master subtitle style</a:t>
            </a:r>
            <a:endParaRPr/>
          </a:p>
        </p:txBody>
      </p:sp>
      <p:sp>
        <p:nvSpPr>
          <p:cNvPr id="315" name="Google Shape;315;p38"/>
          <p:cNvSpPr txBox="1">
            <a:spLocks noGrp="1"/>
          </p:cNvSpPr>
          <p:nvPr>
            <p:ph type="subTitle" idx="5"/>
          </p:nvPr>
        </p:nvSpPr>
        <p:spPr>
          <a:xfrm>
            <a:off x="8414567" y="2683900"/>
            <a:ext cx="2267600" cy="4880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accent1"/>
              </a:buClr>
              <a:buSzPts val="1800"/>
              <a:buFont typeface="Oswald"/>
              <a:buNone/>
              <a:defRPr sz="2400">
                <a:solidFill>
                  <a:schemeClr val="accent1"/>
                </a:solidFill>
                <a:latin typeface="Oswald"/>
                <a:ea typeface="Oswald"/>
                <a:cs typeface="Oswald"/>
                <a:sym typeface="Oswald"/>
              </a:defRPr>
            </a:lvl1pPr>
            <a:lvl2pPr lvl="1"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2pPr>
            <a:lvl3pPr lvl="2"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3pPr>
            <a:lvl4pPr lvl="3"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4pPr>
            <a:lvl5pPr lvl="4"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5pPr>
            <a:lvl6pPr lvl="5"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6pPr>
            <a:lvl7pPr lvl="6"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7pPr>
            <a:lvl8pPr lvl="7"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8pPr>
            <a:lvl9pPr lvl="8" rtl="0">
              <a:spcBef>
                <a:spcPts val="2133"/>
              </a:spcBef>
              <a:spcAft>
                <a:spcPts val="2133"/>
              </a:spcAft>
              <a:buClr>
                <a:schemeClr val="accent1"/>
              </a:buClr>
              <a:buSzPts val="1800"/>
              <a:buFont typeface="Oswald"/>
              <a:buNone/>
              <a:defRPr sz="2400">
                <a:solidFill>
                  <a:schemeClr val="accent1"/>
                </a:solidFill>
                <a:latin typeface="Oswald"/>
                <a:ea typeface="Oswald"/>
                <a:cs typeface="Oswald"/>
                <a:sym typeface="Oswald"/>
              </a:defRPr>
            </a:lvl9pPr>
          </a:lstStyle>
          <a:p>
            <a:r>
              <a:rPr lang="en-US"/>
              <a:t>Click to edit Master subtitle style</a:t>
            </a:r>
            <a:endParaRPr/>
          </a:p>
        </p:txBody>
      </p:sp>
      <p:sp>
        <p:nvSpPr>
          <p:cNvPr id="316" name="Google Shape;316;p38"/>
          <p:cNvSpPr txBox="1">
            <a:spLocks noGrp="1"/>
          </p:cNvSpPr>
          <p:nvPr>
            <p:ph type="subTitle" idx="6"/>
          </p:nvPr>
        </p:nvSpPr>
        <p:spPr>
          <a:xfrm>
            <a:off x="8414967" y="3167532"/>
            <a:ext cx="2709600" cy="8440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1400"/>
              <a:buNone/>
              <a:defRPr>
                <a:solidFill>
                  <a:schemeClr val="dk2"/>
                </a:solidFill>
              </a:defRPr>
            </a:lvl1pPr>
            <a:lvl2pPr lvl="1" rtl="0">
              <a:spcBef>
                <a:spcPts val="2133"/>
              </a:spcBef>
              <a:spcAft>
                <a:spcPts val="0"/>
              </a:spcAft>
              <a:buClr>
                <a:schemeClr val="dk2"/>
              </a:buClr>
              <a:buSzPts val="1400"/>
              <a:buNone/>
              <a:defRPr>
                <a:solidFill>
                  <a:schemeClr val="dk2"/>
                </a:solidFill>
              </a:defRPr>
            </a:lvl2pPr>
            <a:lvl3pPr lvl="2" rtl="0">
              <a:spcBef>
                <a:spcPts val="2133"/>
              </a:spcBef>
              <a:spcAft>
                <a:spcPts val="0"/>
              </a:spcAft>
              <a:buClr>
                <a:schemeClr val="dk2"/>
              </a:buClr>
              <a:buSzPts val="1400"/>
              <a:buNone/>
              <a:defRPr>
                <a:solidFill>
                  <a:schemeClr val="dk2"/>
                </a:solidFill>
              </a:defRPr>
            </a:lvl3pPr>
            <a:lvl4pPr lvl="3" rtl="0">
              <a:spcBef>
                <a:spcPts val="2133"/>
              </a:spcBef>
              <a:spcAft>
                <a:spcPts val="0"/>
              </a:spcAft>
              <a:buClr>
                <a:schemeClr val="dk2"/>
              </a:buClr>
              <a:buSzPts val="1400"/>
              <a:buNone/>
              <a:defRPr>
                <a:solidFill>
                  <a:schemeClr val="dk2"/>
                </a:solidFill>
              </a:defRPr>
            </a:lvl4pPr>
            <a:lvl5pPr lvl="4" rtl="0">
              <a:spcBef>
                <a:spcPts val="2133"/>
              </a:spcBef>
              <a:spcAft>
                <a:spcPts val="0"/>
              </a:spcAft>
              <a:buClr>
                <a:schemeClr val="dk2"/>
              </a:buClr>
              <a:buSzPts val="1400"/>
              <a:buNone/>
              <a:defRPr>
                <a:solidFill>
                  <a:schemeClr val="dk2"/>
                </a:solidFill>
              </a:defRPr>
            </a:lvl5pPr>
            <a:lvl6pPr lvl="5" rtl="0">
              <a:spcBef>
                <a:spcPts val="2133"/>
              </a:spcBef>
              <a:spcAft>
                <a:spcPts val="0"/>
              </a:spcAft>
              <a:buClr>
                <a:schemeClr val="dk2"/>
              </a:buClr>
              <a:buSzPts val="1400"/>
              <a:buNone/>
              <a:defRPr>
                <a:solidFill>
                  <a:schemeClr val="dk2"/>
                </a:solidFill>
              </a:defRPr>
            </a:lvl6pPr>
            <a:lvl7pPr lvl="6" rtl="0">
              <a:spcBef>
                <a:spcPts val="2133"/>
              </a:spcBef>
              <a:spcAft>
                <a:spcPts val="0"/>
              </a:spcAft>
              <a:buClr>
                <a:schemeClr val="dk2"/>
              </a:buClr>
              <a:buSzPts val="1400"/>
              <a:buNone/>
              <a:defRPr>
                <a:solidFill>
                  <a:schemeClr val="dk2"/>
                </a:solidFill>
              </a:defRPr>
            </a:lvl7pPr>
            <a:lvl8pPr lvl="7" rtl="0">
              <a:spcBef>
                <a:spcPts val="2133"/>
              </a:spcBef>
              <a:spcAft>
                <a:spcPts val="0"/>
              </a:spcAft>
              <a:buClr>
                <a:schemeClr val="dk2"/>
              </a:buClr>
              <a:buSzPts val="1400"/>
              <a:buNone/>
              <a:defRPr>
                <a:solidFill>
                  <a:schemeClr val="dk2"/>
                </a:solidFill>
              </a:defRPr>
            </a:lvl8pPr>
            <a:lvl9pPr lvl="8" rtl="0">
              <a:spcBef>
                <a:spcPts val="2133"/>
              </a:spcBef>
              <a:spcAft>
                <a:spcPts val="2133"/>
              </a:spcAft>
              <a:buClr>
                <a:schemeClr val="dk2"/>
              </a:buClr>
              <a:buSzPts val="1400"/>
              <a:buNone/>
              <a:defRPr>
                <a:solidFill>
                  <a:schemeClr val="dk2"/>
                </a:solidFill>
              </a:defRPr>
            </a:lvl9pPr>
          </a:lstStyle>
          <a:p>
            <a:r>
              <a:rPr lang="en-US"/>
              <a:t>Click to edit Master subtitle style</a:t>
            </a:r>
            <a:endParaRPr/>
          </a:p>
        </p:txBody>
      </p:sp>
      <p:sp>
        <p:nvSpPr>
          <p:cNvPr id="317" name="Google Shape;317;p38"/>
          <p:cNvSpPr txBox="1">
            <a:spLocks noGrp="1"/>
          </p:cNvSpPr>
          <p:nvPr>
            <p:ph type="subTitle" idx="7"/>
          </p:nvPr>
        </p:nvSpPr>
        <p:spPr>
          <a:xfrm>
            <a:off x="4964200" y="2683900"/>
            <a:ext cx="2263600" cy="4880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accent1"/>
              </a:buClr>
              <a:buSzPts val="1800"/>
              <a:buFont typeface="Oswald"/>
              <a:buNone/>
              <a:defRPr sz="2400">
                <a:solidFill>
                  <a:schemeClr val="accent1"/>
                </a:solidFill>
                <a:latin typeface="Oswald"/>
                <a:ea typeface="Oswald"/>
                <a:cs typeface="Oswald"/>
                <a:sym typeface="Oswald"/>
              </a:defRPr>
            </a:lvl1pPr>
            <a:lvl2pPr lvl="1"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2pPr>
            <a:lvl3pPr lvl="2"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3pPr>
            <a:lvl4pPr lvl="3"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4pPr>
            <a:lvl5pPr lvl="4"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5pPr>
            <a:lvl6pPr lvl="5"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6pPr>
            <a:lvl7pPr lvl="6"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7pPr>
            <a:lvl8pPr lvl="7"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8pPr>
            <a:lvl9pPr lvl="8" rtl="0">
              <a:spcBef>
                <a:spcPts val="2133"/>
              </a:spcBef>
              <a:spcAft>
                <a:spcPts val="2133"/>
              </a:spcAft>
              <a:buClr>
                <a:schemeClr val="accent1"/>
              </a:buClr>
              <a:buSzPts val="1800"/>
              <a:buFont typeface="Oswald"/>
              <a:buNone/>
              <a:defRPr sz="2400">
                <a:solidFill>
                  <a:schemeClr val="accent1"/>
                </a:solidFill>
                <a:latin typeface="Oswald"/>
                <a:ea typeface="Oswald"/>
                <a:cs typeface="Oswald"/>
                <a:sym typeface="Oswald"/>
              </a:defRPr>
            </a:lvl9pPr>
          </a:lstStyle>
          <a:p>
            <a:r>
              <a:rPr lang="en-US"/>
              <a:t>Click to edit Master subtitle style</a:t>
            </a:r>
            <a:endParaRPr/>
          </a:p>
        </p:txBody>
      </p:sp>
      <p:sp>
        <p:nvSpPr>
          <p:cNvPr id="318" name="Google Shape;318;p38"/>
          <p:cNvSpPr txBox="1">
            <a:spLocks noGrp="1"/>
          </p:cNvSpPr>
          <p:nvPr>
            <p:ph type="subTitle" idx="8"/>
          </p:nvPr>
        </p:nvSpPr>
        <p:spPr>
          <a:xfrm>
            <a:off x="4964800" y="3167532"/>
            <a:ext cx="2709600" cy="8440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1400"/>
              <a:buNone/>
              <a:defRPr>
                <a:solidFill>
                  <a:schemeClr val="dk2"/>
                </a:solidFill>
              </a:defRPr>
            </a:lvl1pPr>
            <a:lvl2pPr lvl="1" rtl="0">
              <a:spcBef>
                <a:spcPts val="2133"/>
              </a:spcBef>
              <a:spcAft>
                <a:spcPts val="0"/>
              </a:spcAft>
              <a:buClr>
                <a:schemeClr val="dk2"/>
              </a:buClr>
              <a:buSzPts val="1400"/>
              <a:buNone/>
              <a:defRPr>
                <a:solidFill>
                  <a:schemeClr val="dk2"/>
                </a:solidFill>
              </a:defRPr>
            </a:lvl2pPr>
            <a:lvl3pPr lvl="2" rtl="0">
              <a:spcBef>
                <a:spcPts val="2133"/>
              </a:spcBef>
              <a:spcAft>
                <a:spcPts val="0"/>
              </a:spcAft>
              <a:buClr>
                <a:schemeClr val="dk2"/>
              </a:buClr>
              <a:buSzPts val="1400"/>
              <a:buNone/>
              <a:defRPr>
                <a:solidFill>
                  <a:schemeClr val="dk2"/>
                </a:solidFill>
              </a:defRPr>
            </a:lvl3pPr>
            <a:lvl4pPr lvl="3" rtl="0">
              <a:spcBef>
                <a:spcPts val="2133"/>
              </a:spcBef>
              <a:spcAft>
                <a:spcPts val="0"/>
              </a:spcAft>
              <a:buClr>
                <a:schemeClr val="dk2"/>
              </a:buClr>
              <a:buSzPts val="1400"/>
              <a:buNone/>
              <a:defRPr>
                <a:solidFill>
                  <a:schemeClr val="dk2"/>
                </a:solidFill>
              </a:defRPr>
            </a:lvl4pPr>
            <a:lvl5pPr lvl="4" rtl="0">
              <a:spcBef>
                <a:spcPts val="2133"/>
              </a:spcBef>
              <a:spcAft>
                <a:spcPts val="0"/>
              </a:spcAft>
              <a:buClr>
                <a:schemeClr val="dk2"/>
              </a:buClr>
              <a:buSzPts val="1400"/>
              <a:buNone/>
              <a:defRPr>
                <a:solidFill>
                  <a:schemeClr val="dk2"/>
                </a:solidFill>
              </a:defRPr>
            </a:lvl5pPr>
            <a:lvl6pPr lvl="5" rtl="0">
              <a:spcBef>
                <a:spcPts val="2133"/>
              </a:spcBef>
              <a:spcAft>
                <a:spcPts val="0"/>
              </a:spcAft>
              <a:buClr>
                <a:schemeClr val="dk2"/>
              </a:buClr>
              <a:buSzPts val="1400"/>
              <a:buNone/>
              <a:defRPr>
                <a:solidFill>
                  <a:schemeClr val="dk2"/>
                </a:solidFill>
              </a:defRPr>
            </a:lvl6pPr>
            <a:lvl7pPr lvl="6" rtl="0">
              <a:spcBef>
                <a:spcPts val="2133"/>
              </a:spcBef>
              <a:spcAft>
                <a:spcPts val="0"/>
              </a:spcAft>
              <a:buClr>
                <a:schemeClr val="dk2"/>
              </a:buClr>
              <a:buSzPts val="1400"/>
              <a:buNone/>
              <a:defRPr>
                <a:solidFill>
                  <a:schemeClr val="dk2"/>
                </a:solidFill>
              </a:defRPr>
            </a:lvl7pPr>
            <a:lvl8pPr lvl="7" rtl="0">
              <a:spcBef>
                <a:spcPts val="2133"/>
              </a:spcBef>
              <a:spcAft>
                <a:spcPts val="0"/>
              </a:spcAft>
              <a:buClr>
                <a:schemeClr val="dk2"/>
              </a:buClr>
              <a:buSzPts val="1400"/>
              <a:buNone/>
              <a:defRPr>
                <a:solidFill>
                  <a:schemeClr val="dk2"/>
                </a:solidFill>
              </a:defRPr>
            </a:lvl8pPr>
            <a:lvl9pPr lvl="8" rtl="0">
              <a:spcBef>
                <a:spcPts val="2133"/>
              </a:spcBef>
              <a:spcAft>
                <a:spcPts val="2133"/>
              </a:spcAft>
              <a:buClr>
                <a:schemeClr val="dk2"/>
              </a:buClr>
              <a:buSzPts val="1400"/>
              <a:buNone/>
              <a:defRPr>
                <a:solidFill>
                  <a:schemeClr val="dk2"/>
                </a:solidFill>
              </a:defRPr>
            </a:lvl9pPr>
          </a:lstStyle>
          <a:p>
            <a:r>
              <a:rPr lang="en-US"/>
              <a:t>Click to edit Master subtitle style</a:t>
            </a:r>
            <a:endParaRPr/>
          </a:p>
        </p:txBody>
      </p:sp>
      <p:sp>
        <p:nvSpPr>
          <p:cNvPr id="319" name="Google Shape;319;p38"/>
          <p:cNvSpPr txBox="1">
            <a:spLocks noGrp="1"/>
          </p:cNvSpPr>
          <p:nvPr>
            <p:ph type="subTitle" idx="9"/>
          </p:nvPr>
        </p:nvSpPr>
        <p:spPr>
          <a:xfrm>
            <a:off x="6691384" y="5028457"/>
            <a:ext cx="2263600" cy="4880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accent1"/>
              </a:buClr>
              <a:buSzPts val="1800"/>
              <a:buFont typeface="Oswald"/>
              <a:buNone/>
              <a:defRPr sz="2400">
                <a:solidFill>
                  <a:schemeClr val="accent1"/>
                </a:solidFill>
                <a:latin typeface="Oswald"/>
                <a:ea typeface="Oswald"/>
                <a:cs typeface="Oswald"/>
                <a:sym typeface="Oswald"/>
              </a:defRPr>
            </a:lvl1pPr>
            <a:lvl2pPr lvl="1"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2pPr>
            <a:lvl3pPr lvl="2"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3pPr>
            <a:lvl4pPr lvl="3"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4pPr>
            <a:lvl5pPr lvl="4"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5pPr>
            <a:lvl6pPr lvl="5"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6pPr>
            <a:lvl7pPr lvl="6"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7pPr>
            <a:lvl8pPr lvl="7"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8pPr>
            <a:lvl9pPr lvl="8" rtl="0">
              <a:spcBef>
                <a:spcPts val="2133"/>
              </a:spcBef>
              <a:spcAft>
                <a:spcPts val="2133"/>
              </a:spcAft>
              <a:buClr>
                <a:schemeClr val="accent1"/>
              </a:buClr>
              <a:buSzPts val="1800"/>
              <a:buFont typeface="Oswald"/>
              <a:buNone/>
              <a:defRPr sz="2400">
                <a:solidFill>
                  <a:schemeClr val="accent1"/>
                </a:solidFill>
                <a:latin typeface="Oswald"/>
                <a:ea typeface="Oswald"/>
                <a:cs typeface="Oswald"/>
                <a:sym typeface="Oswald"/>
              </a:defRPr>
            </a:lvl9pPr>
          </a:lstStyle>
          <a:p>
            <a:r>
              <a:rPr lang="en-US"/>
              <a:t>Click to edit Master subtitle style</a:t>
            </a:r>
            <a:endParaRPr/>
          </a:p>
        </p:txBody>
      </p:sp>
      <p:sp>
        <p:nvSpPr>
          <p:cNvPr id="320" name="Google Shape;320;p38"/>
          <p:cNvSpPr txBox="1">
            <a:spLocks noGrp="1"/>
          </p:cNvSpPr>
          <p:nvPr>
            <p:ph type="subTitle" idx="13"/>
          </p:nvPr>
        </p:nvSpPr>
        <p:spPr>
          <a:xfrm>
            <a:off x="6687369" y="5513633"/>
            <a:ext cx="2709600" cy="8440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1400"/>
              <a:buNone/>
              <a:defRPr>
                <a:solidFill>
                  <a:schemeClr val="dk2"/>
                </a:solidFill>
              </a:defRPr>
            </a:lvl1pPr>
            <a:lvl2pPr lvl="1" rtl="0">
              <a:spcBef>
                <a:spcPts val="2133"/>
              </a:spcBef>
              <a:spcAft>
                <a:spcPts val="0"/>
              </a:spcAft>
              <a:buClr>
                <a:schemeClr val="dk2"/>
              </a:buClr>
              <a:buSzPts val="1400"/>
              <a:buNone/>
              <a:defRPr>
                <a:solidFill>
                  <a:schemeClr val="dk2"/>
                </a:solidFill>
              </a:defRPr>
            </a:lvl2pPr>
            <a:lvl3pPr lvl="2" rtl="0">
              <a:spcBef>
                <a:spcPts val="2133"/>
              </a:spcBef>
              <a:spcAft>
                <a:spcPts val="0"/>
              </a:spcAft>
              <a:buClr>
                <a:schemeClr val="dk2"/>
              </a:buClr>
              <a:buSzPts val="1400"/>
              <a:buNone/>
              <a:defRPr>
                <a:solidFill>
                  <a:schemeClr val="dk2"/>
                </a:solidFill>
              </a:defRPr>
            </a:lvl3pPr>
            <a:lvl4pPr lvl="3" rtl="0">
              <a:spcBef>
                <a:spcPts val="2133"/>
              </a:spcBef>
              <a:spcAft>
                <a:spcPts val="0"/>
              </a:spcAft>
              <a:buClr>
                <a:schemeClr val="dk2"/>
              </a:buClr>
              <a:buSzPts val="1400"/>
              <a:buNone/>
              <a:defRPr>
                <a:solidFill>
                  <a:schemeClr val="dk2"/>
                </a:solidFill>
              </a:defRPr>
            </a:lvl4pPr>
            <a:lvl5pPr lvl="4" rtl="0">
              <a:spcBef>
                <a:spcPts val="2133"/>
              </a:spcBef>
              <a:spcAft>
                <a:spcPts val="0"/>
              </a:spcAft>
              <a:buClr>
                <a:schemeClr val="dk2"/>
              </a:buClr>
              <a:buSzPts val="1400"/>
              <a:buNone/>
              <a:defRPr>
                <a:solidFill>
                  <a:schemeClr val="dk2"/>
                </a:solidFill>
              </a:defRPr>
            </a:lvl5pPr>
            <a:lvl6pPr lvl="5" rtl="0">
              <a:spcBef>
                <a:spcPts val="2133"/>
              </a:spcBef>
              <a:spcAft>
                <a:spcPts val="0"/>
              </a:spcAft>
              <a:buClr>
                <a:schemeClr val="dk2"/>
              </a:buClr>
              <a:buSzPts val="1400"/>
              <a:buNone/>
              <a:defRPr>
                <a:solidFill>
                  <a:schemeClr val="dk2"/>
                </a:solidFill>
              </a:defRPr>
            </a:lvl6pPr>
            <a:lvl7pPr lvl="6" rtl="0">
              <a:spcBef>
                <a:spcPts val="2133"/>
              </a:spcBef>
              <a:spcAft>
                <a:spcPts val="0"/>
              </a:spcAft>
              <a:buClr>
                <a:schemeClr val="dk2"/>
              </a:buClr>
              <a:buSzPts val="1400"/>
              <a:buNone/>
              <a:defRPr>
                <a:solidFill>
                  <a:schemeClr val="dk2"/>
                </a:solidFill>
              </a:defRPr>
            </a:lvl7pPr>
            <a:lvl8pPr lvl="7" rtl="0">
              <a:spcBef>
                <a:spcPts val="2133"/>
              </a:spcBef>
              <a:spcAft>
                <a:spcPts val="0"/>
              </a:spcAft>
              <a:buClr>
                <a:schemeClr val="dk2"/>
              </a:buClr>
              <a:buSzPts val="1400"/>
              <a:buNone/>
              <a:defRPr>
                <a:solidFill>
                  <a:schemeClr val="dk2"/>
                </a:solidFill>
              </a:defRPr>
            </a:lvl8pPr>
            <a:lvl9pPr lvl="8" rtl="0">
              <a:spcBef>
                <a:spcPts val="2133"/>
              </a:spcBef>
              <a:spcAft>
                <a:spcPts val="2133"/>
              </a:spcAft>
              <a:buClr>
                <a:schemeClr val="dk2"/>
              </a:buClr>
              <a:buSzPts val="1400"/>
              <a:buNone/>
              <a:defRPr>
                <a:solidFill>
                  <a:schemeClr val="dk2"/>
                </a:solidFill>
              </a:defRPr>
            </a:lvl9pPr>
          </a:lstStyle>
          <a:p>
            <a:r>
              <a:rPr lang="en-US"/>
              <a:t>Click to edit Master subtitle style</a:t>
            </a:r>
            <a:endParaRPr/>
          </a:p>
        </p:txBody>
      </p:sp>
      <p:sp>
        <p:nvSpPr>
          <p:cNvPr id="321" name="Google Shape;321;p38"/>
          <p:cNvSpPr txBox="1">
            <a:spLocks noGrp="1"/>
          </p:cNvSpPr>
          <p:nvPr>
            <p:ph type="title"/>
          </p:nvPr>
        </p:nvSpPr>
        <p:spPr>
          <a:xfrm>
            <a:off x="950967" y="719333"/>
            <a:ext cx="10290000" cy="75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4667"/>
            </a:lvl1pPr>
            <a:lvl2pPr lvl="1"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2pPr>
            <a:lvl3pPr lvl="2"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3pPr>
            <a:lvl4pPr lvl="3"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4pPr>
            <a:lvl5pPr lvl="4"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5pPr>
            <a:lvl6pPr lvl="5"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6pPr>
            <a:lvl7pPr lvl="6"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7pPr>
            <a:lvl8pPr lvl="7"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8pPr>
            <a:lvl9pPr lvl="8"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9pPr>
          </a:lstStyle>
          <a:p>
            <a:r>
              <a:rPr lang="en-US"/>
              <a:t>Click to edit Master title style</a:t>
            </a:r>
            <a:endParaRPr/>
          </a:p>
        </p:txBody>
      </p:sp>
      <p:pic>
        <p:nvPicPr>
          <p:cNvPr id="322" name="Google Shape;322;p38"/>
          <p:cNvPicPr preferRelativeResize="0"/>
          <p:nvPr/>
        </p:nvPicPr>
        <p:blipFill rotWithShape="1">
          <a:blip r:embed="rId2">
            <a:alphaModFix/>
          </a:blip>
          <a:srcRect t="17844" r="46794"/>
          <a:stretch/>
        </p:blipFill>
        <p:spPr>
          <a:xfrm>
            <a:off x="10658834" y="0"/>
            <a:ext cx="1533165" cy="2337333"/>
          </a:xfrm>
          <a:prstGeom prst="rect">
            <a:avLst/>
          </a:prstGeom>
          <a:noFill/>
          <a:ln>
            <a:noFill/>
          </a:ln>
        </p:spPr>
      </p:pic>
      <p:pic>
        <p:nvPicPr>
          <p:cNvPr id="323" name="Google Shape;323;p38"/>
          <p:cNvPicPr preferRelativeResize="0"/>
          <p:nvPr/>
        </p:nvPicPr>
        <p:blipFill rotWithShape="1">
          <a:blip r:embed="rId3">
            <a:alphaModFix/>
          </a:blip>
          <a:srcRect l="35975" b="22684"/>
          <a:stretch/>
        </p:blipFill>
        <p:spPr>
          <a:xfrm>
            <a:off x="0" y="4247101"/>
            <a:ext cx="2162200" cy="2610900"/>
          </a:xfrm>
          <a:prstGeom prst="rect">
            <a:avLst/>
          </a:prstGeom>
          <a:noFill/>
          <a:ln>
            <a:noFill/>
          </a:ln>
        </p:spPr>
      </p:pic>
      <p:pic>
        <p:nvPicPr>
          <p:cNvPr id="324" name="Google Shape;324;p38"/>
          <p:cNvPicPr preferRelativeResize="0"/>
          <p:nvPr/>
        </p:nvPicPr>
        <p:blipFill rotWithShape="1">
          <a:blip r:embed="rId4">
            <a:alphaModFix/>
          </a:blip>
          <a:srcRect r="28073" b="26519"/>
          <a:stretch/>
        </p:blipFill>
        <p:spPr>
          <a:xfrm>
            <a:off x="9732000" y="4380468"/>
            <a:ext cx="2460000" cy="2566697"/>
          </a:xfrm>
          <a:prstGeom prst="rect">
            <a:avLst/>
          </a:prstGeom>
          <a:noFill/>
          <a:ln>
            <a:noFill/>
          </a:ln>
        </p:spPr>
      </p:pic>
      <p:sp>
        <p:nvSpPr>
          <p:cNvPr id="2" name="Slide Number Placeholder 6">
            <a:extLst>
              <a:ext uri="{FF2B5EF4-FFF2-40B4-BE49-F238E27FC236}">
                <a16:creationId xmlns:a16="http://schemas.microsoft.com/office/drawing/2014/main" id="{7F55AF23-8AB4-E74B-4B82-F51D332EABC4}"/>
              </a:ext>
            </a:extLst>
          </p:cNvPr>
          <p:cNvSpPr>
            <a:spLocks noGrp="1"/>
          </p:cNvSpPr>
          <p:nvPr>
            <p:ph type="sldNum" sz="quarter" idx="12"/>
          </p:nvPr>
        </p:nvSpPr>
        <p:spPr>
          <a:xfrm>
            <a:off x="11025187" y="6253838"/>
            <a:ext cx="2743200" cy="365125"/>
          </a:xfrm>
          <a:prstGeom prst="rect">
            <a:avLst/>
          </a:prstGeom>
        </p:spPr>
        <p:txBody>
          <a:bodyPr/>
          <a:lstStyle>
            <a:lvl1pPr>
              <a:defRPr>
                <a:solidFill>
                  <a:schemeClr val="accent1">
                    <a:lumMod val="75000"/>
                    <a:lumOff val="25000"/>
                  </a:schemeClr>
                </a:solidFill>
              </a:defRPr>
            </a:lvl1pPr>
          </a:lstStyle>
          <a:p>
            <a:fld id="{F405B38B-2E0A-46BC-9392-E70CB3DE098D}" type="slidenum">
              <a:rPr lang="en-US" smtClean="0"/>
              <a:t>‹#›</a:t>
            </a:fld>
            <a:endParaRPr lang="en-US"/>
          </a:p>
        </p:txBody>
      </p:sp>
    </p:spTree>
    <p:extLst>
      <p:ext uri="{BB962C8B-B14F-4D97-AF65-F5344CB8AC3E}">
        <p14:creationId xmlns:p14="http://schemas.microsoft.com/office/powerpoint/2010/main" val="61733627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only 1">
  <p:cSld name="Title only 1">
    <p:spTree>
      <p:nvGrpSpPr>
        <p:cNvPr id="1" name="Shape 325"/>
        <p:cNvGrpSpPr/>
        <p:nvPr/>
      </p:nvGrpSpPr>
      <p:grpSpPr>
        <a:xfrm>
          <a:off x="0" y="0"/>
          <a:ext cx="0" cy="0"/>
          <a:chOff x="0" y="0"/>
          <a:chExt cx="0" cy="0"/>
        </a:xfrm>
      </p:grpSpPr>
      <p:sp>
        <p:nvSpPr>
          <p:cNvPr id="326" name="Google Shape;326;p39"/>
          <p:cNvSpPr txBox="1">
            <a:spLocks noGrp="1"/>
          </p:cNvSpPr>
          <p:nvPr>
            <p:ph type="title"/>
          </p:nvPr>
        </p:nvSpPr>
        <p:spPr>
          <a:xfrm>
            <a:off x="6096000" y="719328"/>
            <a:ext cx="5145200" cy="11216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4667"/>
            </a:lvl1pPr>
            <a:lvl2pPr lvl="1" algn="ctr" rtl="0">
              <a:spcBef>
                <a:spcPts val="0"/>
              </a:spcBef>
              <a:spcAft>
                <a:spcPts val="0"/>
              </a:spcAft>
              <a:buNone/>
              <a:defRPr>
                <a:latin typeface="Open Sans"/>
                <a:ea typeface="Open Sans"/>
                <a:cs typeface="Open Sans"/>
                <a:sym typeface="Open Sans"/>
              </a:defRPr>
            </a:lvl2pPr>
            <a:lvl3pPr lvl="2" algn="ctr" rtl="0">
              <a:spcBef>
                <a:spcPts val="0"/>
              </a:spcBef>
              <a:spcAft>
                <a:spcPts val="0"/>
              </a:spcAft>
              <a:buNone/>
              <a:defRPr>
                <a:latin typeface="Open Sans"/>
                <a:ea typeface="Open Sans"/>
                <a:cs typeface="Open Sans"/>
                <a:sym typeface="Open Sans"/>
              </a:defRPr>
            </a:lvl3pPr>
            <a:lvl4pPr lvl="3" algn="ctr" rtl="0">
              <a:spcBef>
                <a:spcPts val="0"/>
              </a:spcBef>
              <a:spcAft>
                <a:spcPts val="0"/>
              </a:spcAft>
              <a:buNone/>
              <a:defRPr>
                <a:latin typeface="Open Sans"/>
                <a:ea typeface="Open Sans"/>
                <a:cs typeface="Open Sans"/>
                <a:sym typeface="Open Sans"/>
              </a:defRPr>
            </a:lvl4pPr>
            <a:lvl5pPr lvl="4" algn="ctr" rtl="0">
              <a:spcBef>
                <a:spcPts val="0"/>
              </a:spcBef>
              <a:spcAft>
                <a:spcPts val="0"/>
              </a:spcAft>
              <a:buNone/>
              <a:defRPr>
                <a:latin typeface="Open Sans"/>
                <a:ea typeface="Open Sans"/>
                <a:cs typeface="Open Sans"/>
                <a:sym typeface="Open Sans"/>
              </a:defRPr>
            </a:lvl5pPr>
            <a:lvl6pPr lvl="5" algn="ctr" rtl="0">
              <a:spcBef>
                <a:spcPts val="0"/>
              </a:spcBef>
              <a:spcAft>
                <a:spcPts val="0"/>
              </a:spcAft>
              <a:buNone/>
              <a:defRPr>
                <a:latin typeface="Open Sans"/>
                <a:ea typeface="Open Sans"/>
                <a:cs typeface="Open Sans"/>
                <a:sym typeface="Open Sans"/>
              </a:defRPr>
            </a:lvl6pPr>
            <a:lvl7pPr lvl="6" algn="ctr" rtl="0">
              <a:spcBef>
                <a:spcPts val="0"/>
              </a:spcBef>
              <a:spcAft>
                <a:spcPts val="0"/>
              </a:spcAft>
              <a:buNone/>
              <a:defRPr>
                <a:latin typeface="Open Sans"/>
                <a:ea typeface="Open Sans"/>
                <a:cs typeface="Open Sans"/>
                <a:sym typeface="Open Sans"/>
              </a:defRPr>
            </a:lvl7pPr>
            <a:lvl8pPr lvl="7" algn="ctr" rtl="0">
              <a:spcBef>
                <a:spcPts val="0"/>
              </a:spcBef>
              <a:spcAft>
                <a:spcPts val="0"/>
              </a:spcAft>
              <a:buNone/>
              <a:defRPr>
                <a:latin typeface="Open Sans"/>
                <a:ea typeface="Open Sans"/>
                <a:cs typeface="Open Sans"/>
                <a:sym typeface="Open Sans"/>
              </a:defRPr>
            </a:lvl8pPr>
            <a:lvl9pPr lvl="8" algn="ctr" rtl="0">
              <a:spcBef>
                <a:spcPts val="0"/>
              </a:spcBef>
              <a:spcAft>
                <a:spcPts val="0"/>
              </a:spcAft>
              <a:buNone/>
              <a:defRPr>
                <a:latin typeface="Open Sans"/>
                <a:ea typeface="Open Sans"/>
                <a:cs typeface="Open Sans"/>
                <a:sym typeface="Open Sans"/>
              </a:defRPr>
            </a:lvl9pPr>
          </a:lstStyle>
          <a:p>
            <a:r>
              <a:rPr lang="en-US"/>
              <a:t>Click to edit Master title style</a:t>
            </a:r>
            <a:endParaRPr/>
          </a:p>
        </p:txBody>
      </p:sp>
      <p:pic>
        <p:nvPicPr>
          <p:cNvPr id="327" name="Google Shape;327;p39"/>
          <p:cNvPicPr preferRelativeResize="0"/>
          <p:nvPr/>
        </p:nvPicPr>
        <p:blipFill rotWithShape="1">
          <a:blip r:embed="rId2">
            <a:alphaModFix/>
          </a:blip>
          <a:srcRect t="109" b="99"/>
          <a:stretch/>
        </p:blipFill>
        <p:spPr>
          <a:xfrm>
            <a:off x="1" y="-47216"/>
            <a:ext cx="4419601" cy="2857499"/>
          </a:xfrm>
          <a:prstGeom prst="rect">
            <a:avLst/>
          </a:prstGeom>
          <a:noFill/>
          <a:ln>
            <a:noFill/>
          </a:ln>
        </p:spPr>
      </p:pic>
      <p:pic>
        <p:nvPicPr>
          <p:cNvPr id="328" name="Google Shape;328;p39"/>
          <p:cNvPicPr preferRelativeResize="0"/>
          <p:nvPr/>
        </p:nvPicPr>
        <p:blipFill rotWithShape="1">
          <a:blip r:embed="rId3">
            <a:alphaModFix/>
          </a:blip>
          <a:srcRect l="219" r="209"/>
          <a:stretch/>
        </p:blipFill>
        <p:spPr>
          <a:xfrm rot="10800000">
            <a:off x="10838700" y="5730233"/>
            <a:ext cx="804672" cy="804672"/>
          </a:xfrm>
          <a:prstGeom prst="rect">
            <a:avLst/>
          </a:prstGeom>
          <a:noFill/>
          <a:ln>
            <a:noFill/>
          </a:ln>
        </p:spPr>
      </p:pic>
      <p:pic>
        <p:nvPicPr>
          <p:cNvPr id="329" name="Google Shape;329;p39"/>
          <p:cNvPicPr preferRelativeResize="0"/>
          <p:nvPr/>
        </p:nvPicPr>
        <p:blipFill rotWithShape="1">
          <a:blip r:embed="rId4">
            <a:alphaModFix/>
          </a:blip>
          <a:srcRect t="-4972" b="11505"/>
          <a:stretch/>
        </p:blipFill>
        <p:spPr>
          <a:xfrm rot="10800000">
            <a:off x="10268852" y="1"/>
            <a:ext cx="1944365" cy="1296233"/>
          </a:xfrm>
          <a:prstGeom prst="rect">
            <a:avLst/>
          </a:prstGeom>
          <a:noFill/>
          <a:ln>
            <a:noFill/>
          </a:ln>
        </p:spPr>
      </p:pic>
      <p:sp>
        <p:nvSpPr>
          <p:cNvPr id="2" name="Slide Number Placeholder 6">
            <a:extLst>
              <a:ext uri="{FF2B5EF4-FFF2-40B4-BE49-F238E27FC236}">
                <a16:creationId xmlns:a16="http://schemas.microsoft.com/office/drawing/2014/main" id="{2CD09FA8-34FD-A1B7-1098-BC00EAB3C9DF}"/>
              </a:ext>
            </a:extLst>
          </p:cNvPr>
          <p:cNvSpPr>
            <a:spLocks noGrp="1"/>
          </p:cNvSpPr>
          <p:nvPr>
            <p:ph type="sldNum" sz="quarter" idx="12"/>
          </p:nvPr>
        </p:nvSpPr>
        <p:spPr>
          <a:xfrm>
            <a:off x="11025187" y="6253838"/>
            <a:ext cx="2743200" cy="365125"/>
          </a:xfrm>
          <a:prstGeom prst="rect">
            <a:avLst/>
          </a:prstGeom>
        </p:spPr>
        <p:txBody>
          <a:bodyPr/>
          <a:lstStyle>
            <a:lvl1pPr>
              <a:defRPr>
                <a:solidFill>
                  <a:schemeClr val="accent1">
                    <a:lumMod val="75000"/>
                    <a:lumOff val="25000"/>
                  </a:schemeClr>
                </a:solidFill>
              </a:defRPr>
            </a:lvl1pPr>
          </a:lstStyle>
          <a:p>
            <a:fld id="{F405B38B-2E0A-46BC-9392-E70CB3DE098D}" type="slidenum">
              <a:rPr lang="en-US" smtClean="0"/>
              <a:t>‹#›</a:t>
            </a:fld>
            <a:endParaRPr lang="en-US"/>
          </a:p>
        </p:txBody>
      </p:sp>
    </p:spTree>
    <p:extLst>
      <p:ext uri="{BB962C8B-B14F-4D97-AF65-F5344CB8AC3E}">
        <p14:creationId xmlns:p14="http://schemas.microsoft.com/office/powerpoint/2010/main" val="200165304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only 2">
  <p:cSld name="Title only 2">
    <p:spTree>
      <p:nvGrpSpPr>
        <p:cNvPr id="1" name="Shape 330"/>
        <p:cNvGrpSpPr/>
        <p:nvPr/>
      </p:nvGrpSpPr>
      <p:grpSpPr>
        <a:xfrm>
          <a:off x="0" y="0"/>
          <a:ext cx="0" cy="0"/>
          <a:chOff x="0" y="0"/>
          <a:chExt cx="0" cy="0"/>
        </a:xfrm>
      </p:grpSpPr>
      <p:sp>
        <p:nvSpPr>
          <p:cNvPr id="331" name="Google Shape;331;p40"/>
          <p:cNvSpPr txBox="1">
            <a:spLocks noGrp="1"/>
          </p:cNvSpPr>
          <p:nvPr>
            <p:ph type="title"/>
          </p:nvPr>
        </p:nvSpPr>
        <p:spPr>
          <a:xfrm>
            <a:off x="950967" y="719333"/>
            <a:ext cx="10290000" cy="756000"/>
          </a:xfrm>
          <a:prstGeom prst="rect">
            <a:avLst/>
          </a:prstGeom>
        </p:spPr>
        <p:txBody>
          <a:bodyPr spcFirstLastPara="1" wrap="square" lIns="91425" tIns="91425" rIns="91425" bIns="91425" anchor="t" anchorCtr="0">
            <a:noAutofit/>
          </a:bodyPr>
          <a:lstStyle>
            <a:lvl1pPr lvl="0" algn="ctr">
              <a:spcBef>
                <a:spcPts val="0"/>
              </a:spcBef>
              <a:spcAft>
                <a:spcPts val="0"/>
              </a:spcAft>
              <a:buSzPts val="3500"/>
              <a:buNone/>
              <a:defRPr sz="4667"/>
            </a:lvl1pPr>
            <a:lvl2pPr lvl="1">
              <a:spcBef>
                <a:spcPts val="0"/>
              </a:spcBef>
              <a:spcAft>
                <a:spcPts val="0"/>
              </a:spcAft>
              <a:buClr>
                <a:schemeClr val="accent1"/>
              </a:buClr>
              <a:buSzPts val="2800"/>
              <a:buNone/>
              <a:defRPr>
                <a:solidFill>
                  <a:schemeClr val="accent1"/>
                </a:solidFill>
                <a:latin typeface="Open Sans"/>
                <a:ea typeface="Open Sans"/>
                <a:cs typeface="Open Sans"/>
                <a:sym typeface="Open Sans"/>
              </a:defRPr>
            </a:lvl2pPr>
            <a:lvl3pPr lvl="2">
              <a:spcBef>
                <a:spcPts val="0"/>
              </a:spcBef>
              <a:spcAft>
                <a:spcPts val="0"/>
              </a:spcAft>
              <a:buClr>
                <a:schemeClr val="accent1"/>
              </a:buClr>
              <a:buSzPts val="2800"/>
              <a:buNone/>
              <a:defRPr>
                <a:solidFill>
                  <a:schemeClr val="accent1"/>
                </a:solidFill>
                <a:latin typeface="Open Sans"/>
                <a:ea typeface="Open Sans"/>
                <a:cs typeface="Open Sans"/>
                <a:sym typeface="Open Sans"/>
              </a:defRPr>
            </a:lvl3pPr>
            <a:lvl4pPr lvl="3">
              <a:spcBef>
                <a:spcPts val="0"/>
              </a:spcBef>
              <a:spcAft>
                <a:spcPts val="0"/>
              </a:spcAft>
              <a:buClr>
                <a:schemeClr val="accent1"/>
              </a:buClr>
              <a:buSzPts val="2800"/>
              <a:buNone/>
              <a:defRPr>
                <a:solidFill>
                  <a:schemeClr val="accent1"/>
                </a:solidFill>
                <a:latin typeface="Open Sans"/>
                <a:ea typeface="Open Sans"/>
                <a:cs typeface="Open Sans"/>
                <a:sym typeface="Open Sans"/>
              </a:defRPr>
            </a:lvl4pPr>
            <a:lvl5pPr lvl="4">
              <a:spcBef>
                <a:spcPts val="0"/>
              </a:spcBef>
              <a:spcAft>
                <a:spcPts val="0"/>
              </a:spcAft>
              <a:buClr>
                <a:schemeClr val="accent1"/>
              </a:buClr>
              <a:buSzPts val="2800"/>
              <a:buNone/>
              <a:defRPr>
                <a:solidFill>
                  <a:schemeClr val="accent1"/>
                </a:solidFill>
                <a:latin typeface="Open Sans"/>
                <a:ea typeface="Open Sans"/>
                <a:cs typeface="Open Sans"/>
                <a:sym typeface="Open Sans"/>
              </a:defRPr>
            </a:lvl5pPr>
            <a:lvl6pPr lvl="5">
              <a:spcBef>
                <a:spcPts val="0"/>
              </a:spcBef>
              <a:spcAft>
                <a:spcPts val="0"/>
              </a:spcAft>
              <a:buClr>
                <a:schemeClr val="accent1"/>
              </a:buClr>
              <a:buSzPts val="2800"/>
              <a:buNone/>
              <a:defRPr>
                <a:solidFill>
                  <a:schemeClr val="accent1"/>
                </a:solidFill>
                <a:latin typeface="Open Sans"/>
                <a:ea typeface="Open Sans"/>
                <a:cs typeface="Open Sans"/>
                <a:sym typeface="Open Sans"/>
              </a:defRPr>
            </a:lvl6pPr>
            <a:lvl7pPr lvl="6">
              <a:spcBef>
                <a:spcPts val="0"/>
              </a:spcBef>
              <a:spcAft>
                <a:spcPts val="0"/>
              </a:spcAft>
              <a:buClr>
                <a:schemeClr val="accent1"/>
              </a:buClr>
              <a:buSzPts val="2800"/>
              <a:buNone/>
              <a:defRPr>
                <a:solidFill>
                  <a:schemeClr val="accent1"/>
                </a:solidFill>
                <a:latin typeface="Open Sans"/>
                <a:ea typeface="Open Sans"/>
                <a:cs typeface="Open Sans"/>
                <a:sym typeface="Open Sans"/>
              </a:defRPr>
            </a:lvl7pPr>
            <a:lvl8pPr lvl="7">
              <a:spcBef>
                <a:spcPts val="0"/>
              </a:spcBef>
              <a:spcAft>
                <a:spcPts val="0"/>
              </a:spcAft>
              <a:buClr>
                <a:schemeClr val="accent1"/>
              </a:buClr>
              <a:buSzPts val="2800"/>
              <a:buNone/>
              <a:defRPr>
                <a:solidFill>
                  <a:schemeClr val="accent1"/>
                </a:solidFill>
                <a:latin typeface="Open Sans"/>
                <a:ea typeface="Open Sans"/>
                <a:cs typeface="Open Sans"/>
                <a:sym typeface="Open Sans"/>
              </a:defRPr>
            </a:lvl8pPr>
            <a:lvl9pPr lvl="8">
              <a:spcBef>
                <a:spcPts val="0"/>
              </a:spcBef>
              <a:spcAft>
                <a:spcPts val="0"/>
              </a:spcAft>
              <a:buClr>
                <a:schemeClr val="accent1"/>
              </a:buClr>
              <a:buSzPts val="2800"/>
              <a:buNone/>
              <a:defRPr>
                <a:solidFill>
                  <a:schemeClr val="accent1"/>
                </a:solidFill>
                <a:latin typeface="Open Sans"/>
                <a:ea typeface="Open Sans"/>
                <a:cs typeface="Open Sans"/>
                <a:sym typeface="Open Sans"/>
              </a:defRPr>
            </a:lvl9pPr>
          </a:lstStyle>
          <a:p>
            <a:r>
              <a:rPr lang="en-US"/>
              <a:t>Click to edit Master title style</a:t>
            </a:r>
            <a:endParaRPr/>
          </a:p>
        </p:txBody>
      </p:sp>
      <p:pic>
        <p:nvPicPr>
          <p:cNvPr id="332" name="Google Shape;332;p40"/>
          <p:cNvPicPr preferRelativeResize="0"/>
          <p:nvPr/>
        </p:nvPicPr>
        <p:blipFill rotWithShape="1">
          <a:blip r:embed="rId2">
            <a:alphaModFix/>
          </a:blip>
          <a:srcRect r="51930"/>
          <a:stretch/>
        </p:blipFill>
        <p:spPr>
          <a:xfrm>
            <a:off x="10887834" y="529533"/>
            <a:ext cx="1304165" cy="2713035"/>
          </a:xfrm>
          <a:prstGeom prst="rect">
            <a:avLst/>
          </a:prstGeom>
          <a:noFill/>
          <a:ln>
            <a:noFill/>
          </a:ln>
        </p:spPr>
      </p:pic>
      <p:pic>
        <p:nvPicPr>
          <p:cNvPr id="333" name="Google Shape;333;p40"/>
          <p:cNvPicPr preferRelativeResize="0"/>
          <p:nvPr/>
        </p:nvPicPr>
        <p:blipFill rotWithShape="1">
          <a:blip r:embed="rId3">
            <a:alphaModFix/>
          </a:blip>
          <a:srcRect l="35711"/>
          <a:stretch/>
        </p:blipFill>
        <p:spPr>
          <a:xfrm>
            <a:off x="1" y="2209567"/>
            <a:ext cx="1857865" cy="2901400"/>
          </a:xfrm>
          <a:prstGeom prst="rect">
            <a:avLst/>
          </a:prstGeom>
          <a:noFill/>
          <a:ln>
            <a:noFill/>
          </a:ln>
        </p:spPr>
      </p:pic>
      <p:pic>
        <p:nvPicPr>
          <p:cNvPr id="334" name="Google Shape;334;p40"/>
          <p:cNvPicPr preferRelativeResize="0"/>
          <p:nvPr/>
        </p:nvPicPr>
        <p:blipFill rotWithShape="1">
          <a:blip r:embed="rId4">
            <a:alphaModFix/>
          </a:blip>
          <a:srcRect r="31707" b="31986"/>
          <a:stretch/>
        </p:blipFill>
        <p:spPr>
          <a:xfrm>
            <a:off x="10023900" y="4669267"/>
            <a:ext cx="2151800" cy="2188732"/>
          </a:xfrm>
          <a:prstGeom prst="rect">
            <a:avLst/>
          </a:prstGeom>
          <a:noFill/>
          <a:ln>
            <a:noFill/>
          </a:ln>
        </p:spPr>
      </p:pic>
      <p:sp>
        <p:nvSpPr>
          <p:cNvPr id="2" name="Slide Number Placeholder 6">
            <a:extLst>
              <a:ext uri="{FF2B5EF4-FFF2-40B4-BE49-F238E27FC236}">
                <a16:creationId xmlns:a16="http://schemas.microsoft.com/office/drawing/2014/main" id="{566B1040-836B-721A-9838-08B0759657F7}"/>
              </a:ext>
            </a:extLst>
          </p:cNvPr>
          <p:cNvSpPr>
            <a:spLocks noGrp="1"/>
          </p:cNvSpPr>
          <p:nvPr>
            <p:ph type="sldNum" sz="quarter" idx="12"/>
          </p:nvPr>
        </p:nvSpPr>
        <p:spPr>
          <a:xfrm>
            <a:off x="11025187" y="6253838"/>
            <a:ext cx="2743200" cy="365125"/>
          </a:xfrm>
          <a:prstGeom prst="rect">
            <a:avLst/>
          </a:prstGeom>
        </p:spPr>
        <p:txBody>
          <a:bodyPr/>
          <a:lstStyle>
            <a:lvl1pPr>
              <a:defRPr>
                <a:solidFill>
                  <a:schemeClr val="accent1">
                    <a:lumMod val="75000"/>
                    <a:lumOff val="25000"/>
                  </a:schemeClr>
                </a:solidFill>
              </a:defRPr>
            </a:lvl1pPr>
          </a:lstStyle>
          <a:p>
            <a:fld id="{F405B38B-2E0A-46BC-9392-E70CB3DE098D}" type="slidenum">
              <a:rPr lang="en-US" smtClean="0"/>
              <a:t>‹#›</a:t>
            </a:fld>
            <a:endParaRPr lang="en-US"/>
          </a:p>
        </p:txBody>
      </p:sp>
    </p:spTree>
    <p:extLst>
      <p:ext uri="{BB962C8B-B14F-4D97-AF65-F5344CB8AC3E}">
        <p14:creationId xmlns:p14="http://schemas.microsoft.com/office/powerpoint/2010/main" val="288774699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only 3">
  <p:cSld name="Title only 3">
    <p:spTree>
      <p:nvGrpSpPr>
        <p:cNvPr id="1" name="Shape 335"/>
        <p:cNvGrpSpPr/>
        <p:nvPr/>
      </p:nvGrpSpPr>
      <p:grpSpPr>
        <a:xfrm>
          <a:off x="0" y="0"/>
          <a:ext cx="0" cy="0"/>
          <a:chOff x="0" y="0"/>
          <a:chExt cx="0" cy="0"/>
        </a:xfrm>
      </p:grpSpPr>
      <p:sp>
        <p:nvSpPr>
          <p:cNvPr id="336" name="Google Shape;336;p41"/>
          <p:cNvSpPr txBox="1">
            <a:spLocks noGrp="1"/>
          </p:cNvSpPr>
          <p:nvPr>
            <p:ph type="title"/>
          </p:nvPr>
        </p:nvSpPr>
        <p:spPr>
          <a:xfrm>
            <a:off x="950967" y="719333"/>
            <a:ext cx="10290000" cy="75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4667"/>
            </a:lvl1pPr>
            <a:lvl2pPr lvl="1"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2pPr>
            <a:lvl3pPr lvl="2"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3pPr>
            <a:lvl4pPr lvl="3"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4pPr>
            <a:lvl5pPr lvl="4"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5pPr>
            <a:lvl6pPr lvl="5"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6pPr>
            <a:lvl7pPr lvl="6"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7pPr>
            <a:lvl8pPr lvl="7"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8pPr>
            <a:lvl9pPr lvl="8"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9pPr>
          </a:lstStyle>
          <a:p>
            <a:r>
              <a:rPr lang="en-US"/>
              <a:t>Click to edit Master title style</a:t>
            </a:r>
            <a:endParaRPr/>
          </a:p>
        </p:txBody>
      </p:sp>
      <p:pic>
        <p:nvPicPr>
          <p:cNvPr id="337" name="Google Shape;337;p41"/>
          <p:cNvPicPr preferRelativeResize="0"/>
          <p:nvPr/>
        </p:nvPicPr>
        <p:blipFill rotWithShape="1">
          <a:blip r:embed="rId2">
            <a:alphaModFix/>
          </a:blip>
          <a:srcRect b="40740"/>
          <a:stretch/>
        </p:blipFill>
        <p:spPr>
          <a:xfrm>
            <a:off x="1239301" y="5772332"/>
            <a:ext cx="2034700" cy="1097200"/>
          </a:xfrm>
          <a:prstGeom prst="rect">
            <a:avLst/>
          </a:prstGeom>
          <a:noFill/>
          <a:ln>
            <a:noFill/>
          </a:ln>
        </p:spPr>
      </p:pic>
      <p:pic>
        <p:nvPicPr>
          <p:cNvPr id="338" name="Google Shape;338;p41"/>
          <p:cNvPicPr preferRelativeResize="0"/>
          <p:nvPr/>
        </p:nvPicPr>
        <p:blipFill rotWithShape="1">
          <a:blip r:embed="rId3">
            <a:alphaModFix/>
          </a:blip>
          <a:srcRect l="31459" t="33801"/>
          <a:stretch/>
        </p:blipFill>
        <p:spPr>
          <a:xfrm>
            <a:off x="1" y="1"/>
            <a:ext cx="1801665" cy="1756321"/>
          </a:xfrm>
          <a:prstGeom prst="rect">
            <a:avLst/>
          </a:prstGeom>
          <a:noFill/>
          <a:ln>
            <a:noFill/>
          </a:ln>
        </p:spPr>
      </p:pic>
      <p:pic>
        <p:nvPicPr>
          <p:cNvPr id="339" name="Google Shape;339;p41"/>
          <p:cNvPicPr preferRelativeResize="0"/>
          <p:nvPr/>
        </p:nvPicPr>
        <p:blipFill>
          <a:blip r:embed="rId4">
            <a:alphaModFix/>
          </a:blip>
          <a:stretch>
            <a:fillRect/>
          </a:stretch>
        </p:blipFill>
        <p:spPr>
          <a:xfrm>
            <a:off x="9672001" y="583133"/>
            <a:ext cx="1492065" cy="1459235"/>
          </a:xfrm>
          <a:prstGeom prst="rect">
            <a:avLst/>
          </a:prstGeom>
          <a:noFill/>
          <a:ln>
            <a:noFill/>
          </a:ln>
        </p:spPr>
      </p:pic>
      <p:sp>
        <p:nvSpPr>
          <p:cNvPr id="2" name="Slide Number Placeholder 6">
            <a:extLst>
              <a:ext uri="{FF2B5EF4-FFF2-40B4-BE49-F238E27FC236}">
                <a16:creationId xmlns:a16="http://schemas.microsoft.com/office/drawing/2014/main" id="{CFE87F06-EE27-FA4F-6ABE-BAC28C9655D2}"/>
              </a:ext>
            </a:extLst>
          </p:cNvPr>
          <p:cNvSpPr>
            <a:spLocks noGrp="1"/>
          </p:cNvSpPr>
          <p:nvPr>
            <p:ph type="sldNum" sz="quarter" idx="12"/>
          </p:nvPr>
        </p:nvSpPr>
        <p:spPr>
          <a:xfrm>
            <a:off x="11025187" y="6253838"/>
            <a:ext cx="2743200" cy="365125"/>
          </a:xfrm>
          <a:prstGeom prst="rect">
            <a:avLst/>
          </a:prstGeom>
        </p:spPr>
        <p:txBody>
          <a:bodyPr/>
          <a:lstStyle>
            <a:lvl1pPr>
              <a:defRPr>
                <a:solidFill>
                  <a:schemeClr val="accent1">
                    <a:lumMod val="75000"/>
                    <a:lumOff val="25000"/>
                  </a:schemeClr>
                </a:solidFill>
              </a:defRPr>
            </a:lvl1pPr>
          </a:lstStyle>
          <a:p>
            <a:fld id="{F405B38B-2E0A-46BC-9392-E70CB3DE098D}" type="slidenum">
              <a:rPr lang="en-US" smtClean="0"/>
              <a:t>‹#›</a:t>
            </a:fld>
            <a:endParaRPr lang="en-US"/>
          </a:p>
        </p:txBody>
      </p:sp>
    </p:spTree>
    <p:extLst>
      <p:ext uri="{BB962C8B-B14F-4D97-AF65-F5344CB8AC3E}">
        <p14:creationId xmlns:p14="http://schemas.microsoft.com/office/powerpoint/2010/main" val="189707342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only 4">
  <p:cSld name="Title only 4">
    <p:spTree>
      <p:nvGrpSpPr>
        <p:cNvPr id="1" name="Shape 340"/>
        <p:cNvGrpSpPr/>
        <p:nvPr/>
      </p:nvGrpSpPr>
      <p:grpSpPr>
        <a:xfrm>
          <a:off x="0" y="0"/>
          <a:ext cx="0" cy="0"/>
          <a:chOff x="0" y="0"/>
          <a:chExt cx="0" cy="0"/>
        </a:xfrm>
      </p:grpSpPr>
      <p:pic>
        <p:nvPicPr>
          <p:cNvPr id="341" name="Google Shape;341;p42"/>
          <p:cNvPicPr preferRelativeResize="0"/>
          <p:nvPr/>
        </p:nvPicPr>
        <p:blipFill rotWithShape="1">
          <a:blip r:embed="rId2">
            <a:alphaModFix/>
          </a:blip>
          <a:srcRect t="22148" b="-2424"/>
          <a:stretch/>
        </p:blipFill>
        <p:spPr>
          <a:xfrm rot="10800000">
            <a:off x="950966" y="5210598"/>
            <a:ext cx="4419601" cy="2298767"/>
          </a:xfrm>
          <a:prstGeom prst="rect">
            <a:avLst/>
          </a:prstGeom>
          <a:noFill/>
          <a:ln>
            <a:noFill/>
          </a:ln>
        </p:spPr>
      </p:pic>
      <p:sp>
        <p:nvSpPr>
          <p:cNvPr id="342" name="Google Shape;342;p42"/>
          <p:cNvSpPr txBox="1">
            <a:spLocks noGrp="1"/>
          </p:cNvSpPr>
          <p:nvPr>
            <p:ph type="title"/>
          </p:nvPr>
        </p:nvSpPr>
        <p:spPr>
          <a:xfrm>
            <a:off x="950967" y="719333"/>
            <a:ext cx="10290000" cy="75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4667"/>
            </a:lvl1pPr>
            <a:lvl2pPr lvl="1"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2pPr>
            <a:lvl3pPr lvl="2"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3pPr>
            <a:lvl4pPr lvl="3"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4pPr>
            <a:lvl5pPr lvl="4"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5pPr>
            <a:lvl6pPr lvl="5"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6pPr>
            <a:lvl7pPr lvl="6"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7pPr>
            <a:lvl8pPr lvl="7"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8pPr>
            <a:lvl9pPr lvl="8"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9pPr>
          </a:lstStyle>
          <a:p>
            <a:r>
              <a:rPr lang="en-US"/>
              <a:t>Click to edit Master title style</a:t>
            </a:r>
            <a:endParaRPr/>
          </a:p>
        </p:txBody>
      </p:sp>
      <p:pic>
        <p:nvPicPr>
          <p:cNvPr id="343" name="Google Shape;343;p42"/>
          <p:cNvPicPr preferRelativeResize="0"/>
          <p:nvPr/>
        </p:nvPicPr>
        <p:blipFill rotWithShape="1">
          <a:blip r:embed="rId3">
            <a:alphaModFix/>
          </a:blip>
          <a:srcRect t="-4972" b="11505"/>
          <a:stretch/>
        </p:blipFill>
        <p:spPr>
          <a:xfrm rot="10800000">
            <a:off x="10268852" y="1"/>
            <a:ext cx="1944365" cy="1296233"/>
          </a:xfrm>
          <a:prstGeom prst="rect">
            <a:avLst/>
          </a:prstGeom>
          <a:noFill/>
          <a:ln>
            <a:noFill/>
          </a:ln>
        </p:spPr>
      </p:pic>
      <p:pic>
        <p:nvPicPr>
          <p:cNvPr id="344" name="Google Shape;344;p42"/>
          <p:cNvPicPr preferRelativeResize="0"/>
          <p:nvPr/>
        </p:nvPicPr>
        <p:blipFill rotWithShape="1">
          <a:blip r:embed="rId4">
            <a:alphaModFix/>
          </a:blip>
          <a:srcRect l="219" r="209"/>
          <a:stretch/>
        </p:blipFill>
        <p:spPr>
          <a:xfrm rot="10800000">
            <a:off x="10838700" y="5730233"/>
            <a:ext cx="804672" cy="804672"/>
          </a:xfrm>
          <a:prstGeom prst="rect">
            <a:avLst/>
          </a:prstGeom>
          <a:noFill/>
          <a:ln>
            <a:noFill/>
          </a:ln>
        </p:spPr>
      </p:pic>
      <p:sp>
        <p:nvSpPr>
          <p:cNvPr id="2" name="Slide Number Placeholder 6">
            <a:extLst>
              <a:ext uri="{FF2B5EF4-FFF2-40B4-BE49-F238E27FC236}">
                <a16:creationId xmlns:a16="http://schemas.microsoft.com/office/drawing/2014/main" id="{2655EB5A-B993-B57A-20C1-60838471C31E}"/>
              </a:ext>
            </a:extLst>
          </p:cNvPr>
          <p:cNvSpPr>
            <a:spLocks noGrp="1"/>
          </p:cNvSpPr>
          <p:nvPr>
            <p:ph type="sldNum" sz="quarter" idx="12"/>
          </p:nvPr>
        </p:nvSpPr>
        <p:spPr>
          <a:xfrm>
            <a:off x="11025187" y="6253838"/>
            <a:ext cx="2743200" cy="365125"/>
          </a:xfrm>
          <a:prstGeom prst="rect">
            <a:avLst/>
          </a:prstGeom>
        </p:spPr>
        <p:txBody>
          <a:bodyPr/>
          <a:lstStyle>
            <a:lvl1pPr>
              <a:defRPr>
                <a:solidFill>
                  <a:schemeClr val="accent1">
                    <a:lumMod val="75000"/>
                    <a:lumOff val="25000"/>
                  </a:schemeClr>
                </a:solidFill>
              </a:defRPr>
            </a:lvl1pPr>
          </a:lstStyle>
          <a:p>
            <a:fld id="{F405B38B-2E0A-46BC-9392-E70CB3DE098D}" type="slidenum">
              <a:rPr lang="en-US" smtClean="0"/>
              <a:t>‹#›</a:t>
            </a:fld>
            <a:endParaRPr lang="en-US"/>
          </a:p>
        </p:txBody>
      </p:sp>
    </p:spTree>
    <p:extLst>
      <p:ext uri="{BB962C8B-B14F-4D97-AF65-F5344CB8AC3E}">
        <p14:creationId xmlns:p14="http://schemas.microsoft.com/office/powerpoint/2010/main" val="8980582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36"/>
        <p:cNvGrpSpPr/>
        <p:nvPr/>
      </p:nvGrpSpPr>
      <p:grpSpPr>
        <a:xfrm>
          <a:off x="0" y="0"/>
          <a:ext cx="0" cy="0"/>
          <a:chOff x="0" y="0"/>
          <a:chExt cx="0" cy="0"/>
        </a:xfrm>
      </p:grpSpPr>
      <p:pic>
        <p:nvPicPr>
          <p:cNvPr id="37" name="Google Shape;37;p6"/>
          <p:cNvPicPr preferRelativeResize="0"/>
          <p:nvPr/>
        </p:nvPicPr>
        <p:blipFill rotWithShape="1">
          <a:blip r:embed="rId2">
            <a:alphaModFix/>
          </a:blip>
          <a:srcRect t="36431" r="38938"/>
          <a:stretch/>
        </p:blipFill>
        <p:spPr>
          <a:xfrm flipH="1">
            <a:off x="-128199" y="-121766"/>
            <a:ext cx="1798500" cy="1819935"/>
          </a:xfrm>
          <a:prstGeom prst="rect">
            <a:avLst/>
          </a:prstGeom>
          <a:noFill/>
          <a:ln>
            <a:noFill/>
          </a:ln>
        </p:spPr>
      </p:pic>
      <p:pic>
        <p:nvPicPr>
          <p:cNvPr id="38" name="Google Shape;38;p6"/>
          <p:cNvPicPr preferRelativeResize="0"/>
          <p:nvPr/>
        </p:nvPicPr>
        <p:blipFill rotWithShape="1">
          <a:blip r:embed="rId3">
            <a:alphaModFix/>
          </a:blip>
          <a:srcRect l="219" r="209"/>
          <a:stretch/>
        </p:blipFill>
        <p:spPr>
          <a:xfrm rot="10800000">
            <a:off x="11036800" y="5897900"/>
            <a:ext cx="804672" cy="804672"/>
          </a:xfrm>
          <a:prstGeom prst="rect">
            <a:avLst/>
          </a:prstGeom>
          <a:noFill/>
          <a:ln>
            <a:noFill/>
          </a:ln>
        </p:spPr>
      </p:pic>
      <p:sp>
        <p:nvSpPr>
          <p:cNvPr id="39" name="Google Shape;39;p6"/>
          <p:cNvSpPr txBox="1">
            <a:spLocks noGrp="1"/>
          </p:cNvSpPr>
          <p:nvPr>
            <p:ph type="title"/>
          </p:nvPr>
        </p:nvSpPr>
        <p:spPr>
          <a:xfrm>
            <a:off x="1478600" y="719333"/>
            <a:ext cx="9234800" cy="75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4667"/>
            </a:lvl1pPr>
            <a:lvl2pPr lvl="1" rtl="0">
              <a:spcBef>
                <a:spcPts val="0"/>
              </a:spcBef>
              <a:spcAft>
                <a:spcPts val="0"/>
              </a:spcAft>
              <a:buClr>
                <a:schemeClr val="accent1"/>
              </a:buClr>
              <a:buSzPts val="3500"/>
              <a:buFont typeface="Oswald"/>
              <a:buNone/>
              <a:defRPr sz="4667">
                <a:solidFill>
                  <a:schemeClr val="accent1"/>
                </a:solidFill>
                <a:latin typeface="Oswald"/>
                <a:ea typeface="Oswald"/>
                <a:cs typeface="Oswald"/>
                <a:sym typeface="Oswald"/>
              </a:defRPr>
            </a:lvl2pPr>
            <a:lvl3pPr lvl="2" rtl="0">
              <a:spcBef>
                <a:spcPts val="0"/>
              </a:spcBef>
              <a:spcAft>
                <a:spcPts val="0"/>
              </a:spcAft>
              <a:buClr>
                <a:schemeClr val="accent1"/>
              </a:buClr>
              <a:buSzPts val="3500"/>
              <a:buFont typeface="Oswald"/>
              <a:buNone/>
              <a:defRPr sz="4667">
                <a:solidFill>
                  <a:schemeClr val="accent1"/>
                </a:solidFill>
                <a:latin typeface="Oswald"/>
                <a:ea typeface="Oswald"/>
                <a:cs typeface="Oswald"/>
                <a:sym typeface="Oswald"/>
              </a:defRPr>
            </a:lvl3pPr>
            <a:lvl4pPr lvl="3" rtl="0">
              <a:spcBef>
                <a:spcPts val="0"/>
              </a:spcBef>
              <a:spcAft>
                <a:spcPts val="0"/>
              </a:spcAft>
              <a:buClr>
                <a:schemeClr val="accent1"/>
              </a:buClr>
              <a:buSzPts val="3500"/>
              <a:buFont typeface="Oswald"/>
              <a:buNone/>
              <a:defRPr sz="4667">
                <a:solidFill>
                  <a:schemeClr val="accent1"/>
                </a:solidFill>
                <a:latin typeface="Oswald"/>
                <a:ea typeface="Oswald"/>
                <a:cs typeface="Oswald"/>
                <a:sym typeface="Oswald"/>
              </a:defRPr>
            </a:lvl4pPr>
            <a:lvl5pPr lvl="4" rtl="0">
              <a:spcBef>
                <a:spcPts val="0"/>
              </a:spcBef>
              <a:spcAft>
                <a:spcPts val="0"/>
              </a:spcAft>
              <a:buClr>
                <a:schemeClr val="accent1"/>
              </a:buClr>
              <a:buSzPts val="3500"/>
              <a:buFont typeface="Oswald"/>
              <a:buNone/>
              <a:defRPr sz="4667">
                <a:solidFill>
                  <a:schemeClr val="accent1"/>
                </a:solidFill>
                <a:latin typeface="Oswald"/>
                <a:ea typeface="Oswald"/>
                <a:cs typeface="Oswald"/>
                <a:sym typeface="Oswald"/>
              </a:defRPr>
            </a:lvl5pPr>
            <a:lvl6pPr lvl="5" rtl="0">
              <a:spcBef>
                <a:spcPts val="0"/>
              </a:spcBef>
              <a:spcAft>
                <a:spcPts val="0"/>
              </a:spcAft>
              <a:buClr>
                <a:schemeClr val="accent1"/>
              </a:buClr>
              <a:buSzPts val="3500"/>
              <a:buFont typeface="Oswald"/>
              <a:buNone/>
              <a:defRPr sz="4667">
                <a:solidFill>
                  <a:schemeClr val="accent1"/>
                </a:solidFill>
                <a:latin typeface="Oswald"/>
                <a:ea typeface="Oswald"/>
                <a:cs typeface="Oswald"/>
                <a:sym typeface="Oswald"/>
              </a:defRPr>
            </a:lvl6pPr>
            <a:lvl7pPr lvl="6" rtl="0">
              <a:spcBef>
                <a:spcPts val="0"/>
              </a:spcBef>
              <a:spcAft>
                <a:spcPts val="0"/>
              </a:spcAft>
              <a:buClr>
                <a:schemeClr val="accent1"/>
              </a:buClr>
              <a:buSzPts val="3500"/>
              <a:buFont typeface="Oswald"/>
              <a:buNone/>
              <a:defRPr sz="4667">
                <a:solidFill>
                  <a:schemeClr val="accent1"/>
                </a:solidFill>
                <a:latin typeface="Oswald"/>
                <a:ea typeface="Oswald"/>
                <a:cs typeface="Oswald"/>
                <a:sym typeface="Oswald"/>
              </a:defRPr>
            </a:lvl7pPr>
            <a:lvl8pPr lvl="7" rtl="0">
              <a:spcBef>
                <a:spcPts val="0"/>
              </a:spcBef>
              <a:spcAft>
                <a:spcPts val="0"/>
              </a:spcAft>
              <a:buClr>
                <a:schemeClr val="accent1"/>
              </a:buClr>
              <a:buSzPts val="3500"/>
              <a:buFont typeface="Oswald"/>
              <a:buNone/>
              <a:defRPr sz="4667">
                <a:solidFill>
                  <a:schemeClr val="accent1"/>
                </a:solidFill>
                <a:latin typeface="Oswald"/>
                <a:ea typeface="Oswald"/>
                <a:cs typeface="Oswald"/>
                <a:sym typeface="Oswald"/>
              </a:defRPr>
            </a:lvl8pPr>
            <a:lvl9pPr lvl="8" rtl="0">
              <a:spcBef>
                <a:spcPts val="0"/>
              </a:spcBef>
              <a:spcAft>
                <a:spcPts val="0"/>
              </a:spcAft>
              <a:buClr>
                <a:schemeClr val="accent1"/>
              </a:buClr>
              <a:buSzPts val="3500"/>
              <a:buFont typeface="Oswald"/>
              <a:buNone/>
              <a:defRPr sz="4667">
                <a:solidFill>
                  <a:schemeClr val="accent1"/>
                </a:solidFill>
                <a:latin typeface="Oswald"/>
                <a:ea typeface="Oswald"/>
                <a:cs typeface="Oswald"/>
                <a:sym typeface="Oswald"/>
              </a:defRPr>
            </a:lvl9pPr>
          </a:lstStyle>
          <a:p>
            <a:r>
              <a:rPr lang="en-US"/>
              <a:t>Click to edit Master title style</a:t>
            </a:r>
            <a:endParaRPr/>
          </a:p>
        </p:txBody>
      </p:sp>
      <p:sp>
        <p:nvSpPr>
          <p:cNvPr id="2" name="Slide Number Placeholder 6">
            <a:extLst>
              <a:ext uri="{FF2B5EF4-FFF2-40B4-BE49-F238E27FC236}">
                <a16:creationId xmlns:a16="http://schemas.microsoft.com/office/drawing/2014/main" id="{A61430F9-2538-530D-7175-22CC82186F9C}"/>
              </a:ext>
            </a:extLst>
          </p:cNvPr>
          <p:cNvSpPr>
            <a:spLocks noGrp="1"/>
          </p:cNvSpPr>
          <p:nvPr>
            <p:ph type="sldNum" sz="quarter" idx="12"/>
          </p:nvPr>
        </p:nvSpPr>
        <p:spPr>
          <a:xfrm>
            <a:off x="11025187" y="6253838"/>
            <a:ext cx="2743200" cy="365125"/>
          </a:xfrm>
          <a:prstGeom prst="rect">
            <a:avLst/>
          </a:prstGeom>
        </p:spPr>
        <p:txBody>
          <a:bodyPr/>
          <a:lstStyle>
            <a:lvl1pPr>
              <a:defRPr>
                <a:solidFill>
                  <a:schemeClr val="accent1">
                    <a:lumMod val="75000"/>
                    <a:lumOff val="25000"/>
                  </a:schemeClr>
                </a:solidFill>
              </a:defRPr>
            </a:lvl1pPr>
          </a:lstStyle>
          <a:p>
            <a:fld id="{F405B38B-2E0A-46BC-9392-E70CB3DE098D}" type="slidenum">
              <a:rPr lang="en-US" smtClean="0"/>
              <a:t>‹#›</a:t>
            </a:fld>
            <a:endParaRPr lang="en-US"/>
          </a:p>
        </p:txBody>
      </p:sp>
    </p:spTree>
    <p:extLst>
      <p:ext uri="{BB962C8B-B14F-4D97-AF65-F5344CB8AC3E}">
        <p14:creationId xmlns:p14="http://schemas.microsoft.com/office/powerpoint/2010/main" val="27775780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 only 5">
  <p:cSld name="Title only 5">
    <p:spTree>
      <p:nvGrpSpPr>
        <p:cNvPr id="1" name="Shape 345"/>
        <p:cNvGrpSpPr/>
        <p:nvPr/>
      </p:nvGrpSpPr>
      <p:grpSpPr>
        <a:xfrm>
          <a:off x="0" y="0"/>
          <a:ext cx="0" cy="0"/>
          <a:chOff x="0" y="0"/>
          <a:chExt cx="0" cy="0"/>
        </a:xfrm>
      </p:grpSpPr>
      <p:sp>
        <p:nvSpPr>
          <p:cNvPr id="346" name="Google Shape;346;p43"/>
          <p:cNvSpPr txBox="1">
            <a:spLocks noGrp="1"/>
          </p:cNvSpPr>
          <p:nvPr>
            <p:ph type="title"/>
          </p:nvPr>
        </p:nvSpPr>
        <p:spPr>
          <a:xfrm>
            <a:off x="950967" y="719333"/>
            <a:ext cx="10290000" cy="75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4667"/>
            </a:lvl1pPr>
            <a:lvl2pPr lvl="1"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2pPr>
            <a:lvl3pPr lvl="2"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3pPr>
            <a:lvl4pPr lvl="3"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4pPr>
            <a:lvl5pPr lvl="4"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5pPr>
            <a:lvl6pPr lvl="5"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6pPr>
            <a:lvl7pPr lvl="6"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7pPr>
            <a:lvl8pPr lvl="7"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8pPr>
            <a:lvl9pPr lvl="8"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9pPr>
          </a:lstStyle>
          <a:p>
            <a:r>
              <a:rPr lang="en-US"/>
              <a:t>Click to edit Master title style</a:t>
            </a:r>
            <a:endParaRPr/>
          </a:p>
        </p:txBody>
      </p:sp>
      <p:pic>
        <p:nvPicPr>
          <p:cNvPr id="347" name="Google Shape;347;p43"/>
          <p:cNvPicPr preferRelativeResize="0"/>
          <p:nvPr/>
        </p:nvPicPr>
        <p:blipFill rotWithShape="1">
          <a:blip r:embed="rId2">
            <a:alphaModFix/>
          </a:blip>
          <a:srcRect l="54489" b="48903"/>
          <a:stretch/>
        </p:blipFill>
        <p:spPr>
          <a:xfrm>
            <a:off x="1" y="5297434"/>
            <a:ext cx="1516335" cy="1560565"/>
          </a:xfrm>
          <a:prstGeom prst="rect">
            <a:avLst/>
          </a:prstGeom>
          <a:noFill/>
          <a:ln>
            <a:noFill/>
          </a:ln>
        </p:spPr>
      </p:pic>
      <p:pic>
        <p:nvPicPr>
          <p:cNvPr id="348" name="Google Shape;348;p43"/>
          <p:cNvPicPr preferRelativeResize="0"/>
          <p:nvPr/>
        </p:nvPicPr>
        <p:blipFill rotWithShape="1">
          <a:blip r:embed="rId3">
            <a:alphaModFix/>
          </a:blip>
          <a:srcRect l="58051" t="14067"/>
          <a:stretch/>
        </p:blipFill>
        <p:spPr>
          <a:xfrm>
            <a:off x="0" y="1"/>
            <a:ext cx="1407835" cy="2624399"/>
          </a:xfrm>
          <a:prstGeom prst="rect">
            <a:avLst/>
          </a:prstGeom>
          <a:noFill/>
          <a:ln>
            <a:noFill/>
          </a:ln>
        </p:spPr>
      </p:pic>
      <p:pic>
        <p:nvPicPr>
          <p:cNvPr id="349" name="Google Shape;349;p43"/>
          <p:cNvPicPr preferRelativeResize="0"/>
          <p:nvPr/>
        </p:nvPicPr>
        <p:blipFill rotWithShape="1">
          <a:blip r:embed="rId4">
            <a:alphaModFix/>
          </a:blip>
          <a:srcRect t="17850" r="21098"/>
          <a:stretch/>
        </p:blipFill>
        <p:spPr>
          <a:xfrm>
            <a:off x="9848033" y="1"/>
            <a:ext cx="2387400" cy="2508900"/>
          </a:xfrm>
          <a:prstGeom prst="rect">
            <a:avLst/>
          </a:prstGeom>
          <a:noFill/>
          <a:ln>
            <a:noFill/>
          </a:ln>
        </p:spPr>
      </p:pic>
      <p:sp>
        <p:nvSpPr>
          <p:cNvPr id="2" name="Slide Number Placeholder 6">
            <a:extLst>
              <a:ext uri="{FF2B5EF4-FFF2-40B4-BE49-F238E27FC236}">
                <a16:creationId xmlns:a16="http://schemas.microsoft.com/office/drawing/2014/main" id="{3CCAC5E8-321A-41CA-EB61-EAA79B65B45B}"/>
              </a:ext>
            </a:extLst>
          </p:cNvPr>
          <p:cNvSpPr>
            <a:spLocks noGrp="1"/>
          </p:cNvSpPr>
          <p:nvPr>
            <p:ph type="sldNum" sz="quarter" idx="12"/>
          </p:nvPr>
        </p:nvSpPr>
        <p:spPr>
          <a:xfrm>
            <a:off x="11025187" y="6253838"/>
            <a:ext cx="2743200" cy="365125"/>
          </a:xfrm>
          <a:prstGeom prst="rect">
            <a:avLst/>
          </a:prstGeom>
        </p:spPr>
        <p:txBody>
          <a:bodyPr/>
          <a:lstStyle>
            <a:lvl1pPr>
              <a:defRPr>
                <a:solidFill>
                  <a:schemeClr val="accent1">
                    <a:lumMod val="75000"/>
                    <a:lumOff val="25000"/>
                  </a:schemeClr>
                </a:solidFill>
              </a:defRPr>
            </a:lvl1pPr>
          </a:lstStyle>
          <a:p>
            <a:fld id="{F405B38B-2E0A-46BC-9392-E70CB3DE098D}" type="slidenum">
              <a:rPr lang="en-US" smtClean="0"/>
              <a:t>‹#›</a:t>
            </a:fld>
            <a:endParaRPr lang="en-US"/>
          </a:p>
        </p:txBody>
      </p:sp>
    </p:spTree>
    <p:extLst>
      <p:ext uri="{BB962C8B-B14F-4D97-AF65-F5344CB8AC3E}">
        <p14:creationId xmlns:p14="http://schemas.microsoft.com/office/powerpoint/2010/main" val="70690992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itle only 6" userDrawn="1">
  <p:cSld name="Title only 6">
    <p:spTree>
      <p:nvGrpSpPr>
        <p:cNvPr id="1" name="Shape 350"/>
        <p:cNvGrpSpPr/>
        <p:nvPr/>
      </p:nvGrpSpPr>
      <p:grpSpPr>
        <a:xfrm>
          <a:off x="0" y="0"/>
          <a:ext cx="0" cy="0"/>
          <a:chOff x="0" y="0"/>
          <a:chExt cx="0" cy="0"/>
        </a:xfrm>
      </p:grpSpPr>
      <p:sp>
        <p:nvSpPr>
          <p:cNvPr id="351" name="Google Shape;351;p44"/>
          <p:cNvSpPr txBox="1">
            <a:spLocks noGrp="1"/>
          </p:cNvSpPr>
          <p:nvPr>
            <p:ph type="title"/>
          </p:nvPr>
        </p:nvSpPr>
        <p:spPr>
          <a:xfrm>
            <a:off x="950967" y="719333"/>
            <a:ext cx="10290000" cy="75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4667"/>
            </a:lvl1pPr>
            <a:lvl2pPr lvl="1"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2pPr>
            <a:lvl3pPr lvl="2"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3pPr>
            <a:lvl4pPr lvl="3"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4pPr>
            <a:lvl5pPr lvl="4"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5pPr>
            <a:lvl6pPr lvl="5"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6pPr>
            <a:lvl7pPr lvl="6"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7pPr>
            <a:lvl8pPr lvl="7"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8pPr>
            <a:lvl9pPr lvl="8"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9pPr>
          </a:lstStyle>
          <a:p>
            <a:r>
              <a:rPr lang="en-US" dirty="0"/>
              <a:t>Click to edit Master title style</a:t>
            </a:r>
            <a:endParaRPr dirty="0"/>
          </a:p>
        </p:txBody>
      </p:sp>
      <p:pic>
        <p:nvPicPr>
          <p:cNvPr id="352" name="Google Shape;352;p44"/>
          <p:cNvPicPr preferRelativeResize="0"/>
          <p:nvPr/>
        </p:nvPicPr>
        <p:blipFill rotWithShape="1">
          <a:blip r:embed="rId2">
            <a:alphaModFix/>
          </a:blip>
          <a:srcRect r="64691"/>
          <a:stretch/>
        </p:blipFill>
        <p:spPr>
          <a:xfrm>
            <a:off x="11044634" y="949334"/>
            <a:ext cx="1189100" cy="3064697"/>
          </a:xfrm>
          <a:prstGeom prst="rect">
            <a:avLst/>
          </a:prstGeom>
          <a:noFill/>
          <a:ln>
            <a:noFill/>
          </a:ln>
        </p:spPr>
      </p:pic>
      <p:pic>
        <p:nvPicPr>
          <p:cNvPr id="353" name="Google Shape;353;p44"/>
          <p:cNvPicPr preferRelativeResize="0"/>
          <p:nvPr/>
        </p:nvPicPr>
        <p:blipFill rotWithShape="1">
          <a:blip r:embed="rId3">
            <a:alphaModFix/>
          </a:blip>
          <a:srcRect l="36620" t="42604"/>
          <a:stretch/>
        </p:blipFill>
        <p:spPr>
          <a:xfrm>
            <a:off x="0" y="0"/>
            <a:ext cx="2527600" cy="2066231"/>
          </a:xfrm>
          <a:prstGeom prst="rect">
            <a:avLst/>
          </a:prstGeom>
          <a:noFill/>
          <a:ln>
            <a:noFill/>
          </a:ln>
        </p:spPr>
      </p:pic>
      <p:sp>
        <p:nvSpPr>
          <p:cNvPr id="3" name="Content Placeholder 2">
            <a:extLst>
              <a:ext uri="{FF2B5EF4-FFF2-40B4-BE49-F238E27FC236}">
                <a16:creationId xmlns:a16="http://schemas.microsoft.com/office/drawing/2014/main" id="{0ED95C39-1601-BFCF-DFE9-B5DB87921A89}"/>
              </a:ext>
            </a:extLst>
          </p:cNvPr>
          <p:cNvSpPr>
            <a:spLocks noGrp="1"/>
          </p:cNvSpPr>
          <p:nvPr>
            <p:ph sz="quarter" idx="10"/>
          </p:nvPr>
        </p:nvSpPr>
        <p:spPr>
          <a:xfrm>
            <a:off x="950967" y="1972637"/>
            <a:ext cx="5685106" cy="4166029"/>
          </a:xfrm>
        </p:spPr>
        <p:txBody>
          <a:bodyPr/>
          <a:lstStyle>
            <a:lvl1pPr marL="139700" indent="0">
              <a:buNone/>
              <a:defRPr/>
            </a:lvl1pPr>
          </a:lstStyle>
          <a:p>
            <a:pPr lvl="0"/>
            <a:endParaRPr lang="en-US" dirty="0"/>
          </a:p>
        </p:txBody>
      </p:sp>
      <p:sp>
        <p:nvSpPr>
          <p:cNvPr id="5" name="Text Placeholder 4">
            <a:extLst>
              <a:ext uri="{FF2B5EF4-FFF2-40B4-BE49-F238E27FC236}">
                <a16:creationId xmlns:a16="http://schemas.microsoft.com/office/drawing/2014/main" id="{5717ACD4-8059-68FE-BE0F-4924F2B94416}"/>
              </a:ext>
            </a:extLst>
          </p:cNvPr>
          <p:cNvSpPr>
            <a:spLocks noGrp="1"/>
          </p:cNvSpPr>
          <p:nvPr>
            <p:ph type="body" sz="quarter" idx="11"/>
          </p:nvPr>
        </p:nvSpPr>
        <p:spPr>
          <a:xfrm>
            <a:off x="6636073" y="1972637"/>
            <a:ext cx="4604894" cy="4166029"/>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6">
            <a:extLst>
              <a:ext uri="{FF2B5EF4-FFF2-40B4-BE49-F238E27FC236}">
                <a16:creationId xmlns:a16="http://schemas.microsoft.com/office/drawing/2014/main" id="{57E7C230-D3F7-3981-4C2A-FF788488B706}"/>
              </a:ext>
            </a:extLst>
          </p:cNvPr>
          <p:cNvSpPr txBox="1">
            <a:spLocks/>
          </p:cNvSpPr>
          <p:nvPr userDrawn="1"/>
        </p:nvSpPr>
        <p:spPr>
          <a:xfrm>
            <a:off x="11020419" y="6249070"/>
            <a:ext cx="2743200" cy="365125"/>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accent1">
                    <a:lumMod val="75000"/>
                    <a:lumOff val="25000"/>
                  </a:schemeClr>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F405B38B-2E0A-46BC-9392-E70CB3DE098D}" type="slidenum">
              <a:rPr lang="en-US" smtClean="0"/>
              <a:pPr/>
              <a:t>‹#›</a:t>
            </a:fld>
            <a:endParaRPr lang="en-US" dirty="0"/>
          </a:p>
        </p:txBody>
      </p:sp>
    </p:spTree>
    <p:extLst>
      <p:ext uri="{BB962C8B-B14F-4D97-AF65-F5344CB8AC3E}">
        <p14:creationId xmlns:p14="http://schemas.microsoft.com/office/powerpoint/2010/main" val="110637470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itle only 7">
  <p:cSld name="Title only 7">
    <p:spTree>
      <p:nvGrpSpPr>
        <p:cNvPr id="1" name="Shape 354"/>
        <p:cNvGrpSpPr/>
        <p:nvPr/>
      </p:nvGrpSpPr>
      <p:grpSpPr>
        <a:xfrm>
          <a:off x="0" y="0"/>
          <a:ext cx="0" cy="0"/>
          <a:chOff x="0" y="0"/>
          <a:chExt cx="0" cy="0"/>
        </a:xfrm>
      </p:grpSpPr>
      <p:sp>
        <p:nvSpPr>
          <p:cNvPr id="355" name="Google Shape;355;p45"/>
          <p:cNvSpPr txBox="1">
            <a:spLocks noGrp="1"/>
          </p:cNvSpPr>
          <p:nvPr>
            <p:ph type="title"/>
          </p:nvPr>
        </p:nvSpPr>
        <p:spPr>
          <a:xfrm>
            <a:off x="950967" y="719333"/>
            <a:ext cx="10290000" cy="75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4667"/>
            </a:lvl1pPr>
            <a:lvl2pPr lvl="1"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2pPr>
            <a:lvl3pPr lvl="2"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3pPr>
            <a:lvl4pPr lvl="3"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4pPr>
            <a:lvl5pPr lvl="4"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5pPr>
            <a:lvl6pPr lvl="5"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6pPr>
            <a:lvl7pPr lvl="6"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7pPr>
            <a:lvl8pPr lvl="7"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8pPr>
            <a:lvl9pPr lvl="8"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9pPr>
          </a:lstStyle>
          <a:p>
            <a:r>
              <a:rPr lang="en-US"/>
              <a:t>Click to edit Master title style</a:t>
            </a:r>
            <a:endParaRPr/>
          </a:p>
        </p:txBody>
      </p:sp>
      <p:pic>
        <p:nvPicPr>
          <p:cNvPr id="356" name="Google Shape;356;p45"/>
          <p:cNvPicPr preferRelativeResize="0"/>
          <p:nvPr/>
        </p:nvPicPr>
        <p:blipFill rotWithShape="1">
          <a:blip r:embed="rId2">
            <a:alphaModFix/>
          </a:blip>
          <a:srcRect t="54790"/>
          <a:stretch/>
        </p:blipFill>
        <p:spPr>
          <a:xfrm>
            <a:off x="8919700" y="-4217"/>
            <a:ext cx="3171365" cy="1447101"/>
          </a:xfrm>
          <a:prstGeom prst="rect">
            <a:avLst/>
          </a:prstGeom>
          <a:noFill/>
          <a:ln>
            <a:noFill/>
          </a:ln>
        </p:spPr>
      </p:pic>
      <p:pic>
        <p:nvPicPr>
          <p:cNvPr id="357" name="Google Shape;357;p45"/>
          <p:cNvPicPr preferRelativeResize="0"/>
          <p:nvPr/>
        </p:nvPicPr>
        <p:blipFill rotWithShape="1">
          <a:blip r:embed="rId3">
            <a:alphaModFix/>
          </a:blip>
          <a:srcRect l="28129" t="25144"/>
          <a:stretch/>
        </p:blipFill>
        <p:spPr>
          <a:xfrm>
            <a:off x="0" y="0"/>
            <a:ext cx="2285800" cy="2166432"/>
          </a:xfrm>
          <a:prstGeom prst="rect">
            <a:avLst/>
          </a:prstGeom>
          <a:noFill/>
          <a:ln>
            <a:noFill/>
          </a:ln>
        </p:spPr>
      </p:pic>
      <p:sp>
        <p:nvSpPr>
          <p:cNvPr id="2" name="Slide Number Placeholder 6">
            <a:extLst>
              <a:ext uri="{FF2B5EF4-FFF2-40B4-BE49-F238E27FC236}">
                <a16:creationId xmlns:a16="http://schemas.microsoft.com/office/drawing/2014/main" id="{8B00902D-64DD-5BDA-3F57-8F9912C20422}"/>
              </a:ext>
            </a:extLst>
          </p:cNvPr>
          <p:cNvSpPr>
            <a:spLocks noGrp="1"/>
          </p:cNvSpPr>
          <p:nvPr>
            <p:ph type="sldNum" sz="quarter" idx="12"/>
          </p:nvPr>
        </p:nvSpPr>
        <p:spPr>
          <a:xfrm>
            <a:off x="11025187" y="6253838"/>
            <a:ext cx="2743200" cy="365125"/>
          </a:xfrm>
          <a:prstGeom prst="rect">
            <a:avLst/>
          </a:prstGeom>
        </p:spPr>
        <p:txBody>
          <a:bodyPr/>
          <a:lstStyle>
            <a:lvl1pPr>
              <a:defRPr>
                <a:solidFill>
                  <a:schemeClr val="accent1">
                    <a:lumMod val="75000"/>
                    <a:lumOff val="25000"/>
                  </a:schemeClr>
                </a:solidFill>
              </a:defRPr>
            </a:lvl1pPr>
          </a:lstStyle>
          <a:p>
            <a:fld id="{F405B38B-2E0A-46BC-9392-E70CB3DE098D}" type="slidenum">
              <a:rPr lang="en-US" smtClean="0"/>
              <a:t>‹#›</a:t>
            </a:fld>
            <a:endParaRPr lang="en-US"/>
          </a:p>
        </p:txBody>
      </p:sp>
    </p:spTree>
    <p:extLst>
      <p:ext uri="{BB962C8B-B14F-4D97-AF65-F5344CB8AC3E}">
        <p14:creationId xmlns:p14="http://schemas.microsoft.com/office/powerpoint/2010/main" val="25985021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itle only 8">
  <p:cSld name="Title only 8">
    <p:spTree>
      <p:nvGrpSpPr>
        <p:cNvPr id="1" name="Shape 358"/>
        <p:cNvGrpSpPr/>
        <p:nvPr/>
      </p:nvGrpSpPr>
      <p:grpSpPr>
        <a:xfrm>
          <a:off x="0" y="0"/>
          <a:ext cx="0" cy="0"/>
          <a:chOff x="0" y="0"/>
          <a:chExt cx="0" cy="0"/>
        </a:xfrm>
      </p:grpSpPr>
      <p:sp>
        <p:nvSpPr>
          <p:cNvPr id="359" name="Google Shape;359;p46"/>
          <p:cNvSpPr txBox="1">
            <a:spLocks noGrp="1"/>
          </p:cNvSpPr>
          <p:nvPr>
            <p:ph type="title"/>
          </p:nvPr>
        </p:nvSpPr>
        <p:spPr>
          <a:xfrm>
            <a:off x="950967" y="719333"/>
            <a:ext cx="3911200" cy="7560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sz="4667"/>
            </a:lvl1pPr>
            <a:lvl2pPr lvl="1"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2pPr>
            <a:lvl3pPr lvl="2"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3pPr>
            <a:lvl4pPr lvl="3"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4pPr>
            <a:lvl5pPr lvl="4"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5pPr>
            <a:lvl6pPr lvl="5"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6pPr>
            <a:lvl7pPr lvl="6"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7pPr>
            <a:lvl8pPr lvl="7"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8pPr>
            <a:lvl9pPr lvl="8"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9pPr>
          </a:lstStyle>
          <a:p>
            <a:r>
              <a:rPr lang="en-US"/>
              <a:t>Click to edit Master title style</a:t>
            </a:r>
            <a:endParaRPr/>
          </a:p>
        </p:txBody>
      </p:sp>
      <p:pic>
        <p:nvPicPr>
          <p:cNvPr id="360" name="Google Shape;360;p46"/>
          <p:cNvPicPr preferRelativeResize="0"/>
          <p:nvPr/>
        </p:nvPicPr>
        <p:blipFill rotWithShape="1">
          <a:blip r:embed="rId2">
            <a:alphaModFix/>
          </a:blip>
          <a:srcRect l="41434"/>
          <a:stretch/>
        </p:blipFill>
        <p:spPr>
          <a:xfrm>
            <a:off x="-4" y="2266734"/>
            <a:ext cx="1486165" cy="2505501"/>
          </a:xfrm>
          <a:prstGeom prst="rect">
            <a:avLst/>
          </a:prstGeom>
          <a:noFill/>
          <a:ln>
            <a:noFill/>
          </a:ln>
        </p:spPr>
      </p:pic>
      <p:pic>
        <p:nvPicPr>
          <p:cNvPr id="361" name="Google Shape;361;p46"/>
          <p:cNvPicPr preferRelativeResize="0"/>
          <p:nvPr/>
        </p:nvPicPr>
        <p:blipFill rotWithShape="1">
          <a:blip r:embed="rId3">
            <a:alphaModFix/>
          </a:blip>
          <a:srcRect b="34636"/>
          <a:stretch/>
        </p:blipFill>
        <p:spPr>
          <a:xfrm>
            <a:off x="8163301" y="5263767"/>
            <a:ext cx="2495535" cy="1637700"/>
          </a:xfrm>
          <a:prstGeom prst="rect">
            <a:avLst/>
          </a:prstGeom>
          <a:noFill/>
          <a:ln>
            <a:noFill/>
          </a:ln>
        </p:spPr>
      </p:pic>
      <p:pic>
        <p:nvPicPr>
          <p:cNvPr id="362" name="Google Shape;362;p46"/>
          <p:cNvPicPr preferRelativeResize="0"/>
          <p:nvPr/>
        </p:nvPicPr>
        <p:blipFill rotWithShape="1">
          <a:blip r:embed="rId4">
            <a:alphaModFix/>
          </a:blip>
          <a:srcRect r="8958" b="8792"/>
          <a:stretch/>
        </p:blipFill>
        <p:spPr>
          <a:xfrm>
            <a:off x="10023867" y="4777100"/>
            <a:ext cx="2168135" cy="2124368"/>
          </a:xfrm>
          <a:prstGeom prst="rect">
            <a:avLst/>
          </a:prstGeom>
          <a:noFill/>
          <a:ln>
            <a:noFill/>
          </a:ln>
        </p:spPr>
      </p:pic>
      <p:sp>
        <p:nvSpPr>
          <p:cNvPr id="2" name="Slide Number Placeholder 6">
            <a:extLst>
              <a:ext uri="{FF2B5EF4-FFF2-40B4-BE49-F238E27FC236}">
                <a16:creationId xmlns:a16="http://schemas.microsoft.com/office/drawing/2014/main" id="{43F235E6-0C6F-7F4F-2A72-8ECDEDD9E8EE}"/>
              </a:ext>
            </a:extLst>
          </p:cNvPr>
          <p:cNvSpPr>
            <a:spLocks noGrp="1"/>
          </p:cNvSpPr>
          <p:nvPr>
            <p:ph type="sldNum" sz="quarter" idx="12"/>
          </p:nvPr>
        </p:nvSpPr>
        <p:spPr>
          <a:xfrm>
            <a:off x="11025187" y="6253838"/>
            <a:ext cx="2743200" cy="365125"/>
          </a:xfrm>
          <a:prstGeom prst="rect">
            <a:avLst/>
          </a:prstGeom>
        </p:spPr>
        <p:txBody>
          <a:bodyPr/>
          <a:lstStyle>
            <a:lvl1pPr>
              <a:defRPr>
                <a:solidFill>
                  <a:schemeClr val="accent1">
                    <a:lumMod val="75000"/>
                    <a:lumOff val="25000"/>
                  </a:schemeClr>
                </a:solidFill>
              </a:defRPr>
            </a:lvl1pPr>
          </a:lstStyle>
          <a:p>
            <a:fld id="{F405B38B-2E0A-46BC-9392-E70CB3DE098D}" type="slidenum">
              <a:rPr lang="en-US" smtClean="0"/>
              <a:t>‹#›</a:t>
            </a:fld>
            <a:endParaRPr lang="en-US"/>
          </a:p>
        </p:txBody>
      </p:sp>
    </p:spTree>
    <p:extLst>
      <p:ext uri="{BB962C8B-B14F-4D97-AF65-F5344CB8AC3E}">
        <p14:creationId xmlns:p14="http://schemas.microsoft.com/office/powerpoint/2010/main" val="299482735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itle only 9">
  <p:cSld name="Title only 9">
    <p:spTree>
      <p:nvGrpSpPr>
        <p:cNvPr id="1" name="Shape 363"/>
        <p:cNvGrpSpPr/>
        <p:nvPr/>
      </p:nvGrpSpPr>
      <p:grpSpPr>
        <a:xfrm>
          <a:off x="0" y="0"/>
          <a:ext cx="0" cy="0"/>
          <a:chOff x="0" y="0"/>
          <a:chExt cx="0" cy="0"/>
        </a:xfrm>
      </p:grpSpPr>
      <p:sp>
        <p:nvSpPr>
          <p:cNvPr id="364" name="Google Shape;364;p47"/>
          <p:cNvSpPr txBox="1">
            <a:spLocks noGrp="1"/>
          </p:cNvSpPr>
          <p:nvPr>
            <p:ph type="title"/>
          </p:nvPr>
        </p:nvSpPr>
        <p:spPr>
          <a:xfrm>
            <a:off x="950967" y="719333"/>
            <a:ext cx="10290000" cy="75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4667"/>
            </a:lvl1pPr>
            <a:lvl2pPr lvl="1"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2pPr>
            <a:lvl3pPr lvl="2"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3pPr>
            <a:lvl4pPr lvl="3"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4pPr>
            <a:lvl5pPr lvl="4"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5pPr>
            <a:lvl6pPr lvl="5"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6pPr>
            <a:lvl7pPr lvl="6"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7pPr>
            <a:lvl8pPr lvl="7"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8pPr>
            <a:lvl9pPr lvl="8"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9pPr>
          </a:lstStyle>
          <a:p>
            <a:r>
              <a:rPr lang="en-US"/>
              <a:t>Click to edit Master title style</a:t>
            </a:r>
            <a:endParaRPr/>
          </a:p>
        </p:txBody>
      </p:sp>
      <p:pic>
        <p:nvPicPr>
          <p:cNvPr id="365" name="Google Shape;365;p47"/>
          <p:cNvPicPr preferRelativeResize="0"/>
          <p:nvPr/>
        </p:nvPicPr>
        <p:blipFill rotWithShape="1">
          <a:blip r:embed="rId2">
            <a:alphaModFix/>
          </a:blip>
          <a:srcRect l="35537" t="43349"/>
          <a:stretch/>
        </p:blipFill>
        <p:spPr>
          <a:xfrm>
            <a:off x="1" y="1"/>
            <a:ext cx="1870865" cy="1475332"/>
          </a:xfrm>
          <a:prstGeom prst="rect">
            <a:avLst/>
          </a:prstGeom>
          <a:noFill/>
          <a:ln>
            <a:noFill/>
          </a:ln>
        </p:spPr>
      </p:pic>
      <p:pic>
        <p:nvPicPr>
          <p:cNvPr id="366" name="Google Shape;366;p47"/>
          <p:cNvPicPr preferRelativeResize="0"/>
          <p:nvPr/>
        </p:nvPicPr>
        <p:blipFill rotWithShape="1">
          <a:blip r:embed="rId3">
            <a:alphaModFix/>
          </a:blip>
          <a:srcRect r="65841"/>
          <a:stretch/>
        </p:blipFill>
        <p:spPr>
          <a:xfrm>
            <a:off x="11240968" y="2433367"/>
            <a:ext cx="977600" cy="2604301"/>
          </a:xfrm>
          <a:prstGeom prst="rect">
            <a:avLst/>
          </a:prstGeom>
          <a:noFill/>
          <a:ln>
            <a:noFill/>
          </a:ln>
        </p:spPr>
      </p:pic>
      <p:sp>
        <p:nvSpPr>
          <p:cNvPr id="2" name="Slide Number Placeholder 6">
            <a:extLst>
              <a:ext uri="{FF2B5EF4-FFF2-40B4-BE49-F238E27FC236}">
                <a16:creationId xmlns:a16="http://schemas.microsoft.com/office/drawing/2014/main" id="{E862B977-2225-4268-786D-FD8BD8C3C49D}"/>
              </a:ext>
            </a:extLst>
          </p:cNvPr>
          <p:cNvSpPr>
            <a:spLocks noGrp="1"/>
          </p:cNvSpPr>
          <p:nvPr>
            <p:ph type="sldNum" sz="quarter" idx="12"/>
          </p:nvPr>
        </p:nvSpPr>
        <p:spPr>
          <a:xfrm>
            <a:off x="11025187" y="6253838"/>
            <a:ext cx="2743200" cy="365125"/>
          </a:xfrm>
          <a:prstGeom prst="rect">
            <a:avLst/>
          </a:prstGeom>
        </p:spPr>
        <p:txBody>
          <a:bodyPr/>
          <a:lstStyle>
            <a:lvl1pPr>
              <a:defRPr>
                <a:solidFill>
                  <a:schemeClr val="accent1">
                    <a:lumMod val="75000"/>
                    <a:lumOff val="25000"/>
                  </a:schemeClr>
                </a:solidFill>
              </a:defRPr>
            </a:lvl1pPr>
          </a:lstStyle>
          <a:p>
            <a:fld id="{F405B38B-2E0A-46BC-9392-E70CB3DE098D}" type="slidenum">
              <a:rPr lang="en-US" smtClean="0"/>
              <a:t>‹#›</a:t>
            </a:fld>
            <a:endParaRPr lang="en-US"/>
          </a:p>
        </p:txBody>
      </p:sp>
    </p:spTree>
    <p:extLst>
      <p:ext uri="{BB962C8B-B14F-4D97-AF65-F5344CB8AC3E}">
        <p14:creationId xmlns:p14="http://schemas.microsoft.com/office/powerpoint/2010/main" val="219258427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Title only 10">
  <p:cSld name="Title only 10">
    <p:spTree>
      <p:nvGrpSpPr>
        <p:cNvPr id="1" name="Shape 367"/>
        <p:cNvGrpSpPr/>
        <p:nvPr/>
      </p:nvGrpSpPr>
      <p:grpSpPr>
        <a:xfrm>
          <a:off x="0" y="0"/>
          <a:ext cx="0" cy="0"/>
          <a:chOff x="0" y="0"/>
          <a:chExt cx="0" cy="0"/>
        </a:xfrm>
      </p:grpSpPr>
      <p:sp>
        <p:nvSpPr>
          <p:cNvPr id="368" name="Google Shape;368;p48"/>
          <p:cNvSpPr txBox="1">
            <a:spLocks noGrp="1"/>
          </p:cNvSpPr>
          <p:nvPr>
            <p:ph type="title"/>
          </p:nvPr>
        </p:nvSpPr>
        <p:spPr>
          <a:xfrm>
            <a:off x="950967" y="719333"/>
            <a:ext cx="10290000" cy="75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4667"/>
            </a:lvl1pPr>
            <a:lvl2pPr lvl="1"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2pPr>
            <a:lvl3pPr lvl="2"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3pPr>
            <a:lvl4pPr lvl="3"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4pPr>
            <a:lvl5pPr lvl="4"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5pPr>
            <a:lvl6pPr lvl="5"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6pPr>
            <a:lvl7pPr lvl="6"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7pPr>
            <a:lvl8pPr lvl="7"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8pPr>
            <a:lvl9pPr lvl="8"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9pPr>
          </a:lstStyle>
          <a:p>
            <a:r>
              <a:rPr lang="en-US"/>
              <a:t>Click to edit Master title style</a:t>
            </a:r>
            <a:endParaRPr/>
          </a:p>
        </p:txBody>
      </p:sp>
      <p:pic>
        <p:nvPicPr>
          <p:cNvPr id="369" name="Google Shape;369;p48"/>
          <p:cNvPicPr preferRelativeResize="0"/>
          <p:nvPr/>
        </p:nvPicPr>
        <p:blipFill rotWithShape="1">
          <a:blip r:embed="rId2">
            <a:alphaModFix/>
          </a:blip>
          <a:srcRect t="21500" r="40606"/>
          <a:stretch/>
        </p:blipFill>
        <p:spPr>
          <a:xfrm>
            <a:off x="9998000" y="1"/>
            <a:ext cx="2194000" cy="2658068"/>
          </a:xfrm>
          <a:prstGeom prst="rect">
            <a:avLst/>
          </a:prstGeom>
          <a:noFill/>
          <a:ln>
            <a:noFill/>
          </a:ln>
        </p:spPr>
      </p:pic>
      <p:pic>
        <p:nvPicPr>
          <p:cNvPr id="370" name="Google Shape;370;p48"/>
          <p:cNvPicPr preferRelativeResize="0"/>
          <p:nvPr/>
        </p:nvPicPr>
        <p:blipFill rotWithShape="1">
          <a:blip r:embed="rId3">
            <a:alphaModFix/>
          </a:blip>
          <a:srcRect r="53205"/>
          <a:stretch/>
        </p:blipFill>
        <p:spPr>
          <a:xfrm>
            <a:off x="11084035" y="4186448"/>
            <a:ext cx="1136400" cy="2209917"/>
          </a:xfrm>
          <a:prstGeom prst="rect">
            <a:avLst/>
          </a:prstGeom>
          <a:noFill/>
          <a:ln>
            <a:noFill/>
          </a:ln>
        </p:spPr>
      </p:pic>
      <p:pic>
        <p:nvPicPr>
          <p:cNvPr id="371" name="Google Shape;371;p48"/>
          <p:cNvPicPr preferRelativeResize="0"/>
          <p:nvPr/>
        </p:nvPicPr>
        <p:blipFill rotWithShape="1">
          <a:blip r:embed="rId4">
            <a:alphaModFix/>
          </a:blip>
          <a:srcRect l="32619" t="20458"/>
          <a:stretch/>
        </p:blipFill>
        <p:spPr>
          <a:xfrm>
            <a:off x="0" y="0"/>
            <a:ext cx="1969565" cy="2098632"/>
          </a:xfrm>
          <a:prstGeom prst="rect">
            <a:avLst/>
          </a:prstGeom>
          <a:noFill/>
          <a:ln>
            <a:noFill/>
          </a:ln>
        </p:spPr>
      </p:pic>
      <p:sp>
        <p:nvSpPr>
          <p:cNvPr id="2" name="Slide Number Placeholder 6">
            <a:extLst>
              <a:ext uri="{FF2B5EF4-FFF2-40B4-BE49-F238E27FC236}">
                <a16:creationId xmlns:a16="http://schemas.microsoft.com/office/drawing/2014/main" id="{70F40A69-C833-790C-7703-6A1B64B39E5B}"/>
              </a:ext>
            </a:extLst>
          </p:cNvPr>
          <p:cNvSpPr>
            <a:spLocks noGrp="1"/>
          </p:cNvSpPr>
          <p:nvPr>
            <p:ph type="sldNum" sz="quarter" idx="12"/>
          </p:nvPr>
        </p:nvSpPr>
        <p:spPr>
          <a:xfrm>
            <a:off x="11025187" y="6253838"/>
            <a:ext cx="2743200" cy="365125"/>
          </a:xfrm>
          <a:prstGeom prst="rect">
            <a:avLst/>
          </a:prstGeom>
        </p:spPr>
        <p:txBody>
          <a:bodyPr/>
          <a:lstStyle>
            <a:lvl1pPr>
              <a:defRPr>
                <a:solidFill>
                  <a:schemeClr val="accent1">
                    <a:lumMod val="75000"/>
                    <a:lumOff val="25000"/>
                  </a:schemeClr>
                </a:solidFill>
              </a:defRPr>
            </a:lvl1pPr>
          </a:lstStyle>
          <a:p>
            <a:fld id="{F405B38B-2E0A-46BC-9392-E70CB3DE098D}" type="slidenum">
              <a:rPr lang="en-US" smtClean="0"/>
              <a:t>‹#›</a:t>
            </a:fld>
            <a:endParaRPr lang="en-US"/>
          </a:p>
        </p:txBody>
      </p:sp>
    </p:spTree>
    <p:extLst>
      <p:ext uri="{BB962C8B-B14F-4D97-AF65-F5344CB8AC3E}">
        <p14:creationId xmlns:p14="http://schemas.microsoft.com/office/powerpoint/2010/main" val="10620924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itle only 11">
  <p:cSld name="Title only 11">
    <p:spTree>
      <p:nvGrpSpPr>
        <p:cNvPr id="1" name="Shape 372"/>
        <p:cNvGrpSpPr/>
        <p:nvPr/>
      </p:nvGrpSpPr>
      <p:grpSpPr>
        <a:xfrm>
          <a:off x="0" y="0"/>
          <a:ext cx="0" cy="0"/>
          <a:chOff x="0" y="0"/>
          <a:chExt cx="0" cy="0"/>
        </a:xfrm>
      </p:grpSpPr>
      <p:sp>
        <p:nvSpPr>
          <p:cNvPr id="373" name="Google Shape;373;p49"/>
          <p:cNvSpPr txBox="1">
            <a:spLocks noGrp="1"/>
          </p:cNvSpPr>
          <p:nvPr>
            <p:ph type="title"/>
          </p:nvPr>
        </p:nvSpPr>
        <p:spPr>
          <a:xfrm>
            <a:off x="950967" y="719333"/>
            <a:ext cx="10290000" cy="75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4667"/>
            </a:lvl1pPr>
            <a:lvl2pPr lvl="1"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2pPr>
            <a:lvl3pPr lvl="2"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3pPr>
            <a:lvl4pPr lvl="3"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4pPr>
            <a:lvl5pPr lvl="4"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5pPr>
            <a:lvl6pPr lvl="5"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6pPr>
            <a:lvl7pPr lvl="6"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7pPr>
            <a:lvl8pPr lvl="7"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8pPr>
            <a:lvl9pPr lvl="8"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9pPr>
          </a:lstStyle>
          <a:p>
            <a:r>
              <a:rPr lang="en-US"/>
              <a:t>Click to edit Master title style</a:t>
            </a:r>
            <a:endParaRPr/>
          </a:p>
        </p:txBody>
      </p:sp>
      <p:pic>
        <p:nvPicPr>
          <p:cNvPr id="374" name="Google Shape;374;p49"/>
          <p:cNvPicPr preferRelativeResize="0"/>
          <p:nvPr/>
        </p:nvPicPr>
        <p:blipFill rotWithShape="1">
          <a:blip r:embed="rId2">
            <a:alphaModFix/>
          </a:blip>
          <a:srcRect b="59324"/>
          <a:stretch/>
        </p:blipFill>
        <p:spPr>
          <a:xfrm>
            <a:off x="1886101" y="5738167"/>
            <a:ext cx="3049900" cy="1119835"/>
          </a:xfrm>
          <a:prstGeom prst="rect">
            <a:avLst/>
          </a:prstGeom>
          <a:noFill/>
          <a:ln>
            <a:noFill/>
          </a:ln>
        </p:spPr>
      </p:pic>
      <p:pic>
        <p:nvPicPr>
          <p:cNvPr id="375" name="Google Shape;375;p49"/>
          <p:cNvPicPr preferRelativeResize="0"/>
          <p:nvPr/>
        </p:nvPicPr>
        <p:blipFill rotWithShape="1">
          <a:blip r:embed="rId3">
            <a:alphaModFix/>
          </a:blip>
          <a:srcRect t="31024" r="51352"/>
          <a:stretch/>
        </p:blipFill>
        <p:spPr>
          <a:xfrm>
            <a:off x="10699501" y="1"/>
            <a:ext cx="1492500" cy="1898865"/>
          </a:xfrm>
          <a:prstGeom prst="rect">
            <a:avLst/>
          </a:prstGeom>
          <a:noFill/>
          <a:ln>
            <a:noFill/>
          </a:ln>
        </p:spPr>
      </p:pic>
      <p:pic>
        <p:nvPicPr>
          <p:cNvPr id="376" name="Google Shape;376;p49"/>
          <p:cNvPicPr preferRelativeResize="0"/>
          <p:nvPr/>
        </p:nvPicPr>
        <p:blipFill rotWithShape="1">
          <a:blip r:embed="rId4">
            <a:alphaModFix/>
          </a:blip>
          <a:srcRect l="30618"/>
          <a:stretch/>
        </p:blipFill>
        <p:spPr>
          <a:xfrm>
            <a:off x="-2" y="434367"/>
            <a:ext cx="1953100" cy="2753036"/>
          </a:xfrm>
          <a:prstGeom prst="rect">
            <a:avLst/>
          </a:prstGeom>
          <a:noFill/>
          <a:ln>
            <a:noFill/>
          </a:ln>
        </p:spPr>
      </p:pic>
      <p:sp>
        <p:nvSpPr>
          <p:cNvPr id="2" name="Slide Number Placeholder 6">
            <a:extLst>
              <a:ext uri="{FF2B5EF4-FFF2-40B4-BE49-F238E27FC236}">
                <a16:creationId xmlns:a16="http://schemas.microsoft.com/office/drawing/2014/main" id="{7E6A549E-B528-23E2-2490-DD90F68456D7}"/>
              </a:ext>
            </a:extLst>
          </p:cNvPr>
          <p:cNvSpPr>
            <a:spLocks noGrp="1"/>
          </p:cNvSpPr>
          <p:nvPr>
            <p:ph type="sldNum" sz="quarter" idx="12"/>
          </p:nvPr>
        </p:nvSpPr>
        <p:spPr>
          <a:xfrm>
            <a:off x="11025187" y="6253838"/>
            <a:ext cx="2743200" cy="365125"/>
          </a:xfrm>
          <a:prstGeom prst="rect">
            <a:avLst/>
          </a:prstGeom>
        </p:spPr>
        <p:txBody>
          <a:bodyPr/>
          <a:lstStyle>
            <a:lvl1pPr>
              <a:defRPr>
                <a:solidFill>
                  <a:schemeClr val="accent1">
                    <a:lumMod val="75000"/>
                    <a:lumOff val="25000"/>
                  </a:schemeClr>
                </a:solidFill>
              </a:defRPr>
            </a:lvl1pPr>
          </a:lstStyle>
          <a:p>
            <a:fld id="{F405B38B-2E0A-46BC-9392-E70CB3DE098D}" type="slidenum">
              <a:rPr lang="en-US" smtClean="0"/>
              <a:t>‹#›</a:t>
            </a:fld>
            <a:endParaRPr lang="en-US"/>
          </a:p>
        </p:txBody>
      </p:sp>
    </p:spTree>
    <p:extLst>
      <p:ext uri="{BB962C8B-B14F-4D97-AF65-F5344CB8AC3E}">
        <p14:creationId xmlns:p14="http://schemas.microsoft.com/office/powerpoint/2010/main" val="58520296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itle only 12">
  <p:cSld name="Title only 12">
    <p:spTree>
      <p:nvGrpSpPr>
        <p:cNvPr id="1" name="Shape 377"/>
        <p:cNvGrpSpPr/>
        <p:nvPr/>
      </p:nvGrpSpPr>
      <p:grpSpPr>
        <a:xfrm>
          <a:off x="0" y="0"/>
          <a:ext cx="0" cy="0"/>
          <a:chOff x="0" y="0"/>
          <a:chExt cx="0" cy="0"/>
        </a:xfrm>
      </p:grpSpPr>
      <p:sp>
        <p:nvSpPr>
          <p:cNvPr id="378" name="Google Shape;378;p50"/>
          <p:cNvSpPr txBox="1">
            <a:spLocks noGrp="1"/>
          </p:cNvSpPr>
          <p:nvPr>
            <p:ph type="title"/>
          </p:nvPr>
        </p:nvSpPr>
        <p:spPr>
          <a:xfrm>
            <a:off x="950967" y="719333"/>
            <a:ext cx="10290000" cy="75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4667"/>
            </a:lvl1pPr>
            <a:lvl2pPr lvl="1"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2pPr>
            <a:lvl3pPr lvl="2"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3pPr>
            <a:lvl4pPr lvl="3"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4pPr>
            <a:lvl5pPr lvl="4"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5pPr>
            <a:lvl6pPr lvl="5"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6pPr>
            <a:lvl7pPr lvl="6"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7pPr>
            <a:lvl8pPr lvl="7"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8pPr>
            <a:lvl9pPr lvl="8"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9pPr>
          </a:lstStyle>
          <a:p>
            <a:r>
              <a:rPr lang="en-US"/>
              <a:t>Click to edit Master title style</a:t>
            </a:r>
            <a:endParaRPr/>
          </a:p>
        </p:txBody>
      </p:sp>
      <p:pic>
        <p:nvPicPr>
          <p:cNvPr id="379" name="Google Shape;379;p50"/>
          <p:cNvPicPr preferRelativeResize="0"/>
          <p:nvPr/>
        </p:nvPicPr>
        <p:blipFill rotWithShape="1">
          <a:blip r:embed="rId2">
            <a:alphaModFix/>
          </a:blip>
          <a:srcRect r="57892" b="59545"/>
          <a:stretch/>
        </p:blipFill>
        <p:spPr>
          <a:xfrm>
            <a:off x="10590867" y="5494867"/>
            <a:ext cx="1601135" cy="1388532"/>
          </a:xfrm>
          <a:prstGeom prst="rect">
            <a:avLst/>
          </a:prstGeom>
          <a:noFill/>
          <a:ln>
            <a:noFill/>
          </a:ln>
        </p:spPr>
      </p:pic>
      <p:pic>
        <p:nvPicPr>
          <p:cNvPr id="380" name="Google Shape;380;p50"/>
          <p:cNvPicPr preferRelativeResize="0"/>
          <p:nvPr/>
        </p:nvPicPr>
        <p:blipFill rotWithShape="1">
          <a:blip r:embed="rId3">
            <a:alphaModFix/>
          </a:blip>
          <a:srcRect t="45992" r="40369"/>
          <a:stretch/>
        </p:blipFill>
        <p:spPr>
          <a:xfrm>
            <a:off x="9589867" y="-21400"/>
            <a:ext cx="2602135" cy="2114867"/>
          </a:xfrm>
          <a:prstGeom prst="rect">
            <a:avLst/>
          </a:prstGeom>
          <a:noFill/>
          <a:ln>
            <a:noFill/>
          </a:ln>
        </p:spPr>
      </p:pic>
      <p:pic>
        <p:nvPicPr>
          <p:cNvPr id="381" name="Google Shape;381;p50"/>
          <p:cNvPicPr preferRelativeResize="0"/>
          <p:nvPr/>
        </p:nvPicPr>
        <p:blipFill rotWithShape="1">
          <a:blip r:embed="rId4">
            <a:alphaModFix/>
          </a:blip>
          <a:srcRect l="21346" t="60799"/>
          <a:stretch/>
        </p:blipFill>
        <p:spPr>
          <a:xfrm>
            <a:off x="1" y="-10868"/>
            <a:ext cx="2727865" cy="1388533"/>
          </a:xfrm>
          <a:prstGeom prst="rect">
            <a:avLst/>
          </a:prstGeom>
          <a:noFill/>
          <a:ln>
            <a:noFill/>
          </a:ln>
        </p:spPr>
      </p:pic>
      <p:sp>
        <p:nvSpPr>
          <p:cNvPr id="2" name="Slide Number Placeholder 6">
            <a:extLst>
              <a:ext uri="{FF2B5EF4-FFF2-40B4-BE49-F238E27FC236}">
                <a16:creationId xmlns:a16="http://schemas.microsoft.com/office/drawing/2014/main" id="{BC7CF012-D808-C1E7-3645-010CFA62A838}"/>
              </a:ext>
            </a:extLst>
          </p:cNvPr>
          <p:cNvSpPr>
            <a:spLocks noGrp="1"/>
          </p:cNvSpPr>
          <p:nvPr>
            <p:ph type="sldNum" sz="quarter" idx="12"/>
          </p:nvPr>
        </p:nvSpPr>
        <p:spPr>
          <a:xfrm>
            <a:off x="11025187" y="6253838"/>
            <a:ext cx="2743200" cy="365125"/>
          </a:xfrm>
          <a:prstGeom prst="rect">
            <a:avLst/>
          </a:prstGeom>
        </p:spPr>
        <p:txBody>
          <a:bodyPr/>
          <a:lstStyle>
            <a:lvl1pPr>
              <a:defRPr>
                <a:solidFill>
                  <a:schemeClr val="accent1">
                    <a:lumMod val="75000"/>
                    <a:lumOff val="25000"/>
                  </a:schemeClr>
                </a:solidFill>
              </a:defRPr>
            </a:lvl1pPr>
          </a:lstStyle>
          <a:p>
            <a:fld id="{F405B38B-2E0A-46BC-9392-E70CB3DE098D}" type="slidenum">
              <a:rPr lang="en-US" smtClean="0"/>
              <a:t>‹#›</a:t>
            </a:fld>
            <a:endParaRPr lang="en-US"/>
          </a:p>
        </p:txBody>
      </p:sp>
    </p:spTree>
    <p:extLst>
      <p:ext uri="{BB962C8B-B14F-4D97-AF65-F5344CB8AC3E}">
        <p14:creationId xmlns:p14="http://schemas.microsoft.com/office/powerpoint/2010/main" val="128285427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Title and text">
  <p:cSld name="Title and text">
    <p:spTree>
      <p:nvGrpSpPr>
        <p:cNvPr id="1" name="Shape 382"/>
        <p:cNvGrpSpPr/>
        <p:nvPr/>
      </p:nvGrpSpPr>
      <p:grpSpPr>
        <a:xfrm>
          <a:off x="0" y="0"/>
          <a:ext cx="0" cy="0"/>
          <a:chOff x="0" y="0"/>
          <a:chExt cx="0" cy="0"/>
        </a:xfrm>
      </p:grpSpPr>
      <p:sp>
        <p:nvSpPr>
          <p:cNvPr id="383" name="Google Shape;383;p51"/>
          <p:cNvSpPr txBox="1">
            <a:spLocks noGrp="1"/>
          </p:cNvSpPr>
          <p:nvPr>
            <p:ph type="title"/>
          </p:nvPr>
        </p:nvSpPr>
        <p:spPr>
          <a:xfrm>
            <a:off x="950967" y="2003183"/>
            <a:ext cx="3267600" cy="756000"/>
          </a:xfrm>
          <a:prstGeom prst="rect">
            <a:avLst/>
          </a:prstGeom>
        </p:spPr>
        <p:txBody>
          <a:bodyPr spcFirstLastPara="1" wrap="square" lIns="91425" tIns="91425" rIns="91425" bIns="91425" anchor="t" anchorCtr="0">
            <a:noAutofit/>
          </a:bodyPr>
          <a:lstStyle>
            <a:lvl1pPr lvl="0">
              <a:spcBef>
                <a:spcPts val="0"/>
              </a:spcBef>
              <a:spcAft>
                <a:spcPts val="0"/>
              </a:spcAft>
              <a:buSzPts val="3500"/>
              <a:buNone/>
              <a:defRPr sz="4667"/>
            </a:lvl1pPr>
            <a:lvl2pPr lvl="1">
              <a:spcBef>
                <a:spcPts val="0"/>
              </a:spcBef>
              <a:spcAft>
                <a:spcPts val="0"/>
              </a:spcAft>
              <a:buSzPts val="2800"/>
              <a:buNone/>
              <a:defRPr>
                <a:latin typeface="Open Sans"/>
                <a:ea typeface="Open Sans"/>
                <a:cs typeface="Open Sans"/>
                <a:sym typeface="Open Sans"/>
              </a:defRPr>
            </a:lvl2pPr>
            <a:lvl3pPr lvl="2">
              <a:spcBef>
                <a:spcPts val="0"/>
              </a:spcBef>
              <a:spcAft>
                <a:spcPts val="0"/>
              </a:spcAft>
              <a:buSzPts val="2800"/>
              <a:buNone/>
              <a:defRPr>
                <a:latin typeface="Open Sans"/>
                <a:ea typeface="Open Sans"/>
                <a:cs typeface="Open Sans"/>
                <a:sym typeface="Open Sans"/>
              </a:defRPr>
            </a:lvl3pPr>
            <a:lvl4pPr lvl="3">
              <a:spcBef>
                <a:spcPts val="0"/>
              </a:spcBef>
              <a:spcAft>
                <a:spcPts val="0"/>
              </a:spcAft>
              <a:buSzPts val="2800"/>
              <a:buNone/>
              <a:defRPr>
                <a:latin typeface="Open Sans"/>
                <a:ea typeface="Open Sans"/>
                <a:cs typeface="Open Sans"/>
                <a:sym typeface="Open Sans"/>
              </a:defRPr>
            </a:lvl4pPr>
            <a:lvl5pPr lvl="4">
              <a:spcBef>
                <a:spcPts val="0"/>
              </a:spcBef>
              <a:spcAft>
                <a:spcPts val="0"/>
              </a:spcAft>
              <a:buSzPts val="2800"/>
              <a:buNone/>
              <a:defRPr>
                <a:latin typeface="Open Sans"/>
                <a:ea typeface="Open Sans"/>
                <a:cs typeface="Open Sans"/>
                <a:sym typeface="Open Sans"/>
              </a:defRPr>
            </a:lvl5pPr>
            <a:lvl6pPr lvl="5">
              <a:spcBef>
                <a:spcPts val="0"/>
              </a:spcBef>
              <a:spcAft>
                <a:spcPts val="0"/>
              </a:spcAft>
              <a:buSzPts val="2800"/>
              <a:buNone/>
              <a:defRPr>
                <a:latin typeface="Open Sans"/>
                <a:ea typeface="Open Sans"/>
                <a:cs typeface="Open Sans"/>
                <a:sym typeface="Open Sans"/>
              </a:defRPr>
            </a:lvl6pPr>
            <a:lvl7pPr lvl="6">
              <a:spcBef>
                <a:spcPts val="0"/>
              </a:spcBef>
              <a:spcAft>
                <a:spcPts val="0"/>
              </a:spcAft>
              <a:buSzPts val="2800"/>
              <a:buNone/>
              <a:defRPr>
                <a:latin typeface="Open Sans"/>
                <a:ea typeface="Open Sans"/>
                <a:cs typeface="Open Sans"/>
                <a:sym typeface="Open Sans"/>
              </a:defRPr>
            </a:lvl7pPr>
            <a:lvl8pPr lvl="7">
              <a:spcBef>
                <a:spcPts val="0"/>
              </a:spcBef>
              <a:spcAft>
                <a:spcPts val="0"/>
              </a:spcAft>
              <a:buSzPts val="2800"/>
              <a:buNone/>
              <a:defRPr>
                <a:latin typeface="Open Sans"/>
                <a:ea typeface="Open Sans"/>
                <a:cs typeface="Open Sans"/>
                <a:sym typeface="Open Sans"/>
              </a:defRPr>
            </a:lvl8pPr>
            <a:lvl9pPr lvl="8">
              <a:spcBef>
                <a:spcPts val="0"/>
              </a:spcBef>
              <a:spcAft>
                <a:spcPts val="0"/>
              </a:spcAft>
              <a:buSzPts val="2800"/>
              <a:buNone/>
              <a:defRPr>
                <a:latin typeface="Open Sans"/>
                <a:ea typeface="Open Sans"/>
                <a:cs typeface="Open Sans"/>
                <a:sym typeface="Open Sans"/>
              </a:defRPr>
            </a:lvl9pPr>
          </a:lstStyle>
          <a:p>
            <a:r>
              <a:rPr lang="en-US"/>
              <a:t>Click to edit Master title style</a:t>
            </a:r>
            <a:endParaRPr/>
          </a:p>
        </p:txBody>
      </p:sp>
      <p:sp>
        <p:nvSpPr>
          <p:cNvPr id="384" name="Google Shape;384;p51"/>
          <p:cNvSpPr txBox="1">
            <a:spLocks noGrp="1"/>
          </p:cNvSpPr>
          <p:nvPr>
            <p:ph type="subTitle" idx="1"/>
          </p:nvPr>
        </p:nvSpPr>
        <p:spPr>
          <a:xfrm>
            <a:off x="950976" y="2944817"/>
            <a:ext cx="2755200" cy="10972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a:lvl1pPr>
            <a:lvl2pPr lvl="1">
              <a:spcBef>
                <a:spcPts val="2133"/>
              </a:spcBef>
              <a:spcAft>
                <a:spcPts val="0"/>
              </a:spcAft>
              <a:buSzPts val="1400"/>
              <a:buNone/>
              <a:defRPr/>
            </a:lvl2pPr>
            <a:lvl3pPr lvl="2">
              <a:spcBef>
                <a:spcPts val="2133"/>
              </a:spcBef>
              <a:spcAft>
                <a:spcPts val="0"/>
              </a:spcAft>
              <a:buSzPts val="1400"/>
              <a:buNone/>
              <a:defRPr/>
            </a:lvl3pPr>
            <a:lvl4pPr lvl="3">
              <a:spcBef>
                <a:spcPts val="2133"/>
              </a:spcBef>
              <a:spcAft>
                <a:spcPts val="0"/>
              </a:spcAft>
              <a:buSzPts val="1400"/>
              <a:buNone/>
              <a:defRPr/>
            </a:lvl4pPr>
            <a:lvl5pPr lvl="4">
              <a:spcBef>
                <a:spcPts val="2133"/>
              </a:spcBef>
              <a:spcAft>
                <a:spcPts val="0"/>
              </a:spcAft>
              <a:buSzPts val="1400"/>
              <a:buNone/>
              <a:defRPr/>
            </a:lvl5pPr>
            <a:lvl6pPr lvl="5">
              <a:spcBef>
                <a:spcPts val="2133"/>
              </a:spcBef>
              <a:spcAft>
                <a:spcPts val="0"/>
              </a:spcAft>
              <a:buSzPts val="1400"/>
              <a:buNone/>
              <a:defRPr/>
            </a:lvl6pPr>
            <a:lvl7pPr lvl="6">
              <a:spcBef>
                <a:spcPts val="2133"/>
              </a:spcBef>
              <a:spcAft>
                <a:spcPts val="0"/>
              </a:spcAft>
              <a:buSzPts val="1400"/>
              <a:buNone/>
              <a:defRPr/>
            </a:lvl7pPr>
            <a:lvl8pPr lvl="7">
              <a:spcBef>
                <a:spcPts val="2133"/>
              </a:spcBef>
              <a:spcAft>
                <a:spcPts val="0"/>
              </a:spcAft>
              <a:buSzPts val="1400"/>
              <a:buNone/>
              <a:defRPr/>
            </a:lvl8pPr>
            <a:lvl9pPr lvl="8">
              <a:spcBef>
                <a:spcPts val="2133"/>
              </a:spcBef>
              <a:spcAft>
                <a:spcPts val="2133"/>
              </a:spcAft>
              <a:buSzPts val="1400"/>
              <a:buNone/>
              <a:defRPr/>
            </a:lvl9pPr>
          </a:lstStyle>
          <a:p>
            <a:r>
              <a:rPr lang="en-US"/>
              <a:t>Click to edit Master subtitle style</a:t>
            </a:r>
            <a:endParaRPr/>
          </a:p>
        </p:txBody>
      </p:sp>
      <p:pic>
        <p:nvPicPr>
          <p:cNvPr id="385" name="Google Shape;385;p51"/>
          <p:cNvPicPr preferRelativeResize="0"/>
          <p:nvPr/>
        </p:nvPicPr>
        <p:blipFill rotWithShape="1">
          <a:blip r:embed="rId2">
            <a:alphaModFix/>
          </a:blip>
          <a:srcRect l="20584" t="72352"/>
          <a:stretch/>
        </p:blipFill>
        <p:spPr>
          <a:xfrm>
            <a:off x="0" y="1"/>
            <a:ext cx="4984635" cy="1579132"/>
          </a:xfrm>
          <a:prstGeom prst="rect">
            <a:avLst/>
          </a:prstGeom>
          <a:noFill/>
          <a:ln>
            <a:noFill/>
          </a:ln>
        </p:spPr>
      </p:pic>
      <p:pic>
        <p:nvPicPr>
          <p:cNvPr id="386" name="Google Shape;386;p51"/>
          <p:cNvPicPr preferRelativeResize="0"/>
          <p:nvPr/>
        </p:nvPicPr>
        <p:blipFill rotWithShape="1">
          <a:blip r:embed="rId3">
            <a:alphaModFix/>
          </a:blip>
          <a:srcRect t="51996" r="58890"/>
          <a:stretch/>
        </p:blipFill>
        <p:spPr>
          <a:xfrm>
            <a:off x="9891734" y="1"/>
            <a:ext cx="2300265" cy="2410233"/>
          </a:xfrm>
          <a:prstGeom prst="rect">
            <a:avLst/>
          </a:prstGeom>
          <a:noFill/>
          <a:ln>
            <a:noFill/>
          </a:ln>
        </p:spPr>
      </p:pic>
      <p:pic>
        <p:nvPicPr>
          <p:cNvPr id="387" name="Google Shape;387;p51"/>
          <p:cNvPicPr preferRelativeResize="0"/>
          <p:nvPr/>
        </p:nvPicPr>
        <p:blipFill rotWithShape="1">
          <a:blip r:embed="rId4">
            <a:alphaModFix/>
          </a:blip>
          <a:srcRect b="48291"/>
          <a:stretch/>
        </p:blipFill>
        <p:spPr>
          <a:xfrm>
            <a:off x="524168" y="4566905"/>
            <a:ext cx="4460465" cy="2327967"/>
          </a:xfrm>
          <a:prstGeom prst="rect">
            <a:avLst/>
          </a:prstGeom>
          <a:noFill/>
          <a:ln>
            <a:noFill/>
          </a:ln>
        </p:spPr>
      </p:pic>
      <p:sp>
        <p:nvSpPr>
          <p:cNvPr id="2" name="Slide Number Placeholder 6">
            <a:extLst>
              <a:ext uri="{FF2B5EF4-FFF2-40B4-BE49-F238E27FC236}">
                <a16:creationId xmlns:a16="http://schemas.microsoft.com/office/drawing/2014/main" id="{3BD6C233-40AE-BBF9-96BD-F24843E1A080}"/>
              </a:ext>
            </a:extLst>
          </p:cNvPr>
          <p:cNvSpPr>
            <a:spLocks noGrp="1"/>
          </p:cNvSpPr>
          <p:nvPr>
            <p:ph type="sldNum" sz="quarter" idx="12"/>
          </p:nvPr>
        </p:nvSpPr>
        <p:spPr>
          <a:xfrm>
            <a:off x="11025187" y="6253838"/>
            <a:ext cx="2743200" cy="365125"/>
          </a:xfrm>
          <a:prstGeom prst="rect">
            <a:avLst/>
          </a:prstGeom>
        </p:spPr>
        <p:txBody>
          <a:bodyPr/>
          <a:lstStyle>
            <a:lvl1pPr>
              <a:defRPr>
                <a:solidFill>
                  <a:schemeClr val="accent1">
                    <a:lumMod val="75000"/>
                    <a:lumOff val="25000"/>
                  </a:schemeClr>
                </a:solidFill>
              </a:defRPr>
            </a:lvl1pPr>
          </a:lstStyle>
          <a:p>
            <a:fld id="{F405B38B-2E0A-46BC-9392-E70CB3DE098D}" type="slidenum">
              <a:rPr lang="en-US" smtClean="0"/>
              <a:t>‹#›</a:t>
            </a:fld>
            <a:endParaRPr lang="en-US"/>
          </a:p>
        </p:txBody>
      </p:sp>
    </p:spTree>
    <p:extLst>
      <p:ext uri="{BB962C8B-B14F-4D97-AF65-F5344CB8AC3E}">
        <p14:creationId xmlns:p14="http://schemas.microsoft.com/office/powerpoint/2010/main" val="71210059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Title and text 1">
  <p:cSld name="Title and text 1">
    <p:spTree>
      <p:nvGrpSpPr>
        <p:cNvPr id="1" name="Shape 388"/>
        <p:cNvGrpSpPr/>
        <p:nvPr/>
      </p:nvGrpSpPr>
      <p:grpSpPr>
        <a:xfrm>
          <a:off x="0" y="0"/>
          <a:ext cx="0" cy="0"/>
          <a:chOff x="0" y="0"/>
          <a:chExt cx="0" cy="0"/>
        </a:xfrm>
      </p:grpSpPr>
      <p:sp>
        <p:nvSpPr>
          <p:cNvPr id="389" name="Google Shape;389;p52"/>
          <p:cNvSpPr txBox="1">
            <a:spLocks noGrp="1"/>
          </p:cNvSpPr>
          <p:nvPr>
            <p:ph type="title"/>
          </p:nvPr>
        </p:nvSpPr>
        <p:spPr>
          <a:xfrm>
            <a:off x="1154167" y="4423287"/>
            <a:ext cx="3267600" cy="7560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sz="4667"/>
            </a:lvl1pPr>
            <a:lvl2pPr lvl="1" rtl="0">
              <a:spcBef>
                <a:spcPts val="0"/>
              </a:spcBef>
              <a:spcAft>
                <a:spcPts val="0"/>
              </a:spcAft>
              <a:buSzPts val="2800"/>
              <a:buNone/>
              <a:defRPr>
                <a:latin typeface="Open Sans"/>
                <a:ea typeface="Open Sans"/>
                <a:cs typeface="Open Sans"/>
                <a:sym typeface="Open Sans"/>
              </a:defRPr>
            </a:lvl2pPr>
            <a:lvl3pPr lvl="2" rtl="0">
              <a:spcBef>
                <a:spcPts val="0"/>
              </a:spcBef>
              <a:spcAft>
                <a:spcPts val="0"/>
              </a:spcAft>
              <a:buSzPts val="2800"/>
              <a:buNone/>
              <a:defRPr>
                <a:latin typeface="Open Sans"/>
                <a:ea typeface="Open Sans"/>
                <a:cs typeface="Open Sans"/>
                <a:sym typeface="Open Sans"/>
              </a:defRPr>
            </a:lvl3pPr>
            <a:lvl4pPr lvl="3" rtl="0">
              <a:spcBef>
                <a:spcPts val="0"/>
              </a:spcBef>
              <a:spcAft>
                <a:spcPts val="0"/>
              </a:spcAft>
              <a:buSzPts val="2800"/>
              <a:buNone/>
              <a:defRPr>
                <a:latin typeface="Open Sans"/>
                <a:ea typeface="Open Sans"/>
                <a:cs typeface="Open Sans"/>
                <a:sym typeface="Open Sans"/>
              </a:defRPr>
            </a:lvl4pPr>
            <a:lvl5pPr lvl="4" rtl="0">
              <a:spcBef>
                <a:spcPts val="0"/>
              </a:spcBef>
              <a:spcAft>
                <a:spcPts val="0"/>
              </a:spcAft>
              <a:buSzPts val="2800"/>
              <a:buNone/>
              <a:defRPr>
                <a:latin typeface="Open Sans"/>
                <a:ea typeface="Open Sans"/>
                <a:cs typeface="Open Sans"/>
                <a:sym typeface="Open Sans"/>
              </a:defRPr>
            </a:lvl5pPr>
            <a:lvl6pPr lvl="5" rtl="0">
              <a:spcBef>
                <a:spcPts val="0"/>
              </a:spcBef>
              <a:spcAft>
                <a:spcPts val="0"/>
              </a:spcAft>
              <a:buSzPts val="2800"/>
              <a:buNone/>
              <a:defRPr>
                <a:latin typeface="Open Sans"/>
                <a:ea typeface="Open Sans"/>
                <a:cs typeface="Open Sans"/>
                <a:sym typeface="Open Sans"/>
              </a:defRPr>
            </a:lvl6pPr>
            <a:lvl7pPr lvl="6" rtl="0">
              <a:spcBef>
                <a:spcPts val="0"/>
              </a:spcBef>
              <a:spcAft>
                <a:spcPts val="0"/>
              </a:spcAft>
              <a:buSzPts val="2800"/>
              <a:buNone/>
              <a:defRPr>
                <a:latin typeface="Open Sans"/>
                <a:ea typeface="Open Sans"/>
                <a:cs typeface="Open Sans"/>
                <a:sym typeface="Open Sans"/>
              </a:defRPr>
            </a:lvl7pPr>
            <a:lvl8pPr lvl="7" rtl="0">
              <a:spcBef>
                <a:spcPts val="0"/>
              </a:spcBef>
              <a:spcAft>
                <a:spcPts val="0"/>
              </a:spcAft>
              <a:buSzPts val="2800"/>
              <a:buNone/>
              <a:defRPr>
                <a:latin typeface="Open Sans"/>
                <a:ea typeface="Open Sans"/>
                <a:cs typeface="Open Sans"/>
                <a:sym typeface="Open Sans"/>
              </a:defRPr>
            </a:lvl8pPr>
            <a:lvl9pPr lvl="8" rtl="0">
              <a:spcBef>
                <a:spcPts val="0"/>
              </a:spcBef>
              <a:spcAft>
                <a:spcPts val="0"/>
              </a:spcAft>
              <a:buSzPts val="2800"/>
              <a:buNone/>
              <a:defRPr>
                <a:latin typeface="Open Sans"/>
                <a:ea typeface="Open Sans"/>
                <a:cs typeface="Open Sans"/>
                <a:sym typeface="Open Sans"/>
              </a:defRPr>
            </a:lvl9pPr>
          </a:lstStyle>
          <a:p>
            <a:r>
              <a:rPr lang="en-US"/>
              <a:t>Click to edit Master title style</a:t>
            </a:r>
            <a:endParaRPr/>
          </a:p>
        </p:txBody>
      </p:sp>
      <p:sp>
        <p:nvSpPr>
          <p:cNvPr id="390" name="Google Shape;390;p52"/>
          <p:cNvSpPr txBox="1">
            <a:spLocks noGrp="1"/>
          </p:cNvSpPr>
          <p:nvPr>
            <p:ph type="subTitle" idx="1"/>
          </p:nvPr>
        </p:nvSpPr>
        <p:spPr>
          <a:xfrm>
            <a:off x="1154167" y="5484737"/>
            <a:ext cx="8076400" cy="10972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rtl="0">
              <a:spcBef>
                <a:spcPts val="2133"/>
              </a:spcBef>
              <a:spcAft>
                <a:spcPts val="0"/>
              </a:spcAft>
              <a:buSzPts val="1400"/>
              <a:buNone/>
              <a:defRPr/>
            </a:lvl2pPr>
            <a:lvl3pPr lvl="2" rtl="0">
              <a:spcBef>
                <a:spcPts val="2133"/>
              </a:spcBef>
              <a:spcAft>
                <a:spcPts val="0"/>
              </a:spcAft>
              <a:buSzPts val="1400"/>
              <a:buNone/>
              <a:defRPr/>
            </a:lvl3pPr>
            <a:lvl4pPr lvl="3" rtl="0">
              <a:spcBef>
                <a:spcPts val="2133"/>
              </a:spcBef>
              <a:spcAft>
                <a:spcPts val="0"/>
              </a:spcAft>
              <a:buSzPts val="1400"/>
              <a:buNone/>
              <a:defRPr/>
            </a:lvl4pPr>
            <a:lvl5pPr lvl="4" rtl="0">
              <a:spcBef>
                <a:spcPts val="2133"/>
              </a:spcBef>
              <a:spcAft>
                <a:spcPts val="0"/>
              </a:spcAft>
              <a:buSzPts val="1400"/>
              <a:buNone/>
              <a:defRPr/>
            </a:lvl5pPr>
            <a:lvl6pPr lvl="5" rtl="0">
              <a:spcBef>
                <a:spcPts val="2133"/>
              </a:spcBef>
              <a:spcAft>
                <a:spcPts val="0"/>
              </a:spcAft>
              <a:buSzPts val="1400"/>
              <a:buNone/>
              <a:defRPr/>
            </a:lvl6pPr>
            <a:lvl7pPr lvl="6" rtl="0">
              <a:spcBef>
                <a:spcPts val="2133"/>
              </a:spcBef>
              <a:spcAft>
                <a:spcPts val="0"/>
              </a:spcAft>
              <a:buSzPts val="1400"/>
              <a:buNone/>
              <a:defRPr/>
            </a:lvl7pPr>
            <a:lvl8pPr lvl="7" rtl="0">
              <a:spcBef>
                <a:spcPts val="2133"/>
              </a:spcBef>
              <a:spcAft>
                <a:spcPts val="0"/>
              </a:spcAft>
              <a:buSzPts val="1400"/>
              <a:buNone/>
              <a:defRPr/>
            </a:lvl8pPr>
            <a:lvl9pPr lvl="8" rtl="0">
              <a:spcBef>
                <a:spcPts val="2133"/>
              </a:spcBef>
              <a:spcAft>
                <a:spcPts val="2133"/>
              </a:spcAft>
              <a:buSzPts val="1400"/>
              <a:buNone/>
              <a:defRPr/>
            </a:lvl9pPr>
          </a:lstStyle>
          <a:p>
            <a:r>
              <a:rPr lang="en-US"/>
              <a:t>Click to edit Master subtitle style</a:t>
            </a:r>
            <a:endParaRPr/>
          </a:p>
        </p:txBody>
      </p:sp>
      <p:pic>
        <p:nvPicPr>
          <p:cNvPr id="391" name="Google Shape;391;p52"/>
          <p:cNvPicPr preferRelativeResize="0"/>
          <p:nvPr/>
        </p:nvPicPr>
        <p:blipFill rotWithShape="1">
          <a:blip r:embed="rId2">
            <a:alphaModFix/>
          </a:blip>
          <a:srcRect r="32687" b="28703"/>
          <a:stretch/>
        </p:blipFill>
        <p:spPr>
          <a:xfrm>
            <a:off x="9992467" y="4722533"/>
            <a:ext cx="2199535" cy="2135467"/>
          </a:xfrm>
          <a:prstGeom prst="rect">
            <a:avLst/>
          </a:prstGeom>
          <a:noFill/>
          <a:ln>
            <a:noFill/>
          </a:ln>
        </p:spPr>
      </p:pic>
      <p:pic>
        <p:nvPicPr>
          <p:cNvPr id="392" name="Google Shape;392;p52"/>
          <p:cNvPicPr preferRelativeResize="0"/>
          <p:nvPr/>
        </p:nvPicPr>
        <p:blipFill rotWithShape="1">
          <a:blip r:embed="rId3">
            <a:alphaModFix/>
          </a:blip>
          <a:srcRect l="23803" t="24924"/>
          <a:stretch/>
        </p:blipFill>
        <p:spPr>
          <a:xfrm>
            <a:off x="1" y="0"/>
            <a:ext cx="3329100" cy="2984832"/>
          </a:xfrm>
          <a:prstGeom prst="rect">
            <a:avLst/>
          </a:prstGeom>
          <a:noFill/>
          <a:ln>
            <a:noFill/>
          </a:ln>
        </p:spPr>
      </p:pic>
      <p:pic>
        <p:nvPicPr>
          <p:cNvPr id="393" name="Google Shape;393;p52"/>
          <p:cNvPicPr preferRelativeResize="0"/>
          <p:nvPr/>
        </p:nvPicPr>
        <p:blipFill>
          <a:blip r:embed="rId4">
            <a:alphaModFix/>
          </a:blip>
          <a:stretch>
            <a:fillRect/>
          </a:stretch>
        </p:blipFill>
        <p:spPr>
          <a:xfrm>
            <a:off x="986268" y="443934"/>
            <a:ext cx="3603400" cy="3637001"/>
          </a:xfrm>
          <a:prstGeom prst="rect">
            <a:avLst/>
          </a:prstGeom>
          <a:noFill/>
          <a:ln>
            <a:noFill/>
          </a:ln>
        </p:spPr>
      </p:pic>
      <p:sp>
        <p:nvSpPr>
          <p:cNvPr id="2" name="Slide Number Placeholder 6">
            <a:extLst>
              <a:ext uri="{FF2B5EF4-FFF2-40B4-BE49-F238E27FC236}">
                <a16:creationId xmlns:a16="http://schemas.microsoft.com/office/drawing/2014/main" id="{2CB61E9F-1A15-717F-4079-162D403AA411}"/>
              </a:ext>
            </a:extLst>
          </p:cNvPr>
          <p:cNvSpPr>
            <a:spLocks noGrp="1"/>
          </p:cNvSpPr>
          <p:nvPr>
            <p:ph type="sldNum" sz="quarter" idx="12"/>
          </p:nvPr>
        </p:nvSpPr>
        <p:spPr>
          <a:xfrm>
            <a:off x="11025187" y="6253838"/>
            <a:ext cx="2743200" cy="365125"/>
          </a:xfrm>
          <a:prstGeom prst="rect">
            <a:avLst/>
          </a:prstGeom>
        </p:spPr>
        <p:txBody>
          <a:bodyPr/>
          <a:lstStyle>
            <a:lvl1pPr>
              <a:defRPr>
                <a:solidFill>
                  <a:schemeClr val="accent1">
                    <a:lumMod val="75000"/>
                    <a:lumOff val="25000"/>
                  </a:schemeClr>
                </a:solidFill>
              </a:defRPr>
            </a:lvl1pPr>
          </a:lstStyle>
          <a:p>
            <a:fld id="{F405B38B-2E0A-46BC-9392-E70CB3DE098D}" type="slidenum">
              <a:rPr lang="en-US" smtClean="0"/>
              <a:t>‹#›</a:t>
            </a:fld>
            <a:endParaRPr lang="en-US"/>
          </a:p>
        </p:txBody>
      </p:sp>
    </p:spTree>
    <p:extLst>
      <p:ext uri="{BB962C8B-B14F-4D97-AF65-F5344CB8AC3E}">
        <p14:creationId xmlns:p14="http://schemas.microsoft.com/office/powerpoint/2010/main" val="19226584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40"/>
        <p:cNvGrpSpPr/>
        <p:nvPr/>
      </p:nvGrpSpPr>
      <p:grpSpPr>
        <a:xfrm>
          <a:off x="0" y="0"/>
          <a:ext cx="0" cy="0"/>
          <a:chOff x="0" y="0"/>
          <a:chExt cx="0" cy="0"/>
        </a:xfrm>
      </p:grpSpPr>
      <p:sp>
        <p:nvSpPr>
          <p:cNvPr id="41" name="Google Shape;41;p7"/>
          <p:cNvSpPr txBox="1">
            <a:spLocks noGrp="1"/>
          </p:cNvSpPr>
          <p:nvPr>
            <p:ph type="subTitle" idx="1"/>
          </p:nvPr>
        </p:nvSpPr>
        <p:spPr>
          <a:xfrm>
            <a:off x="3022000" y="2461800"/>
            <a:ext cx="6148000" cy="2673200"/>
          </a:xfrm>
          <a:prstGeom prst="rect">
            <a:avLst/>
          </a:prstGeom>
        </p:spPr>
        <p:txBody>
          <a:bodyPr spcFirstLastPara="1" wrap="square" lIns="91425" tIns="91425" rIns="91425" bIns="91425" anchor="t" anchorCtr="0">
            <a:noAutofit/>
          </a:bodyPr>
          <a:lstStyle>
            <a:lvl1pPr marL="0" marR="0" lvl="0" indent="0" algn="ctr" rtl="0">
              <a:lnSpc>
                <a:spcPct val="100000"/>
              </a:lnSpc>
              <a:spcBef>
                <a:spcPts val="0"/>
              </a:spcBef>
              <a:spcAft>
                <a:spcPts val="0"/>
              </a:spcAft>
              <a:buNone/>
              <a:defRPr/>
            </a:lvl1pPr>
            <a:lvl2pPr lvl="1" rtl="0">
              <a:spcBef>
                <a:spcPts val="2133"/>
              </a:spcBef>
              <a:spcAft>
                <a:spcPts val="0"/>
              </a:spcAft>
              <a:buSzPts val="1400"/>
              <a:buFont typeface="Anaheim"/>
              <a:buChar char="○"/>
              <a:defRPr/>
            </a:lvl2pPr>
            <a:lvl3pPr lvl="2" rtl="0">
              <a:spcBef>
                <a:spcPts val="2133"/>
              </a:spcBef>
              <a:spcAft>
                <a:spcPts val="0"/>
              </a:spcAft>
              <a:buSzPts val="1400"/>
              <a:buFont typeface="Anaheim"/>
              <a:buChar char="■"/>
              <a:defRPr/>
            </a:lvl3pPr>
            <a:lvl4pPr lvl="3" rtl="0">
              <a:spcBef>
                <a:spcPts val="2133"/>
              </a:spcBef>
              <a:spcAft>
                <a:spcPts val="0"/>
              </a:spcAft>
              <a:buSzPts val="1400"/>
              <a:buFont typeface="Anaheim"/>
              <a:buChar char="●"/>
              <a:defRPr/>
            </a:lvl4pPr>
            <a:lvl5pPr lvl="4" rtl="0">
              <a:spcBef>
                <a:spcPts val="2133"/>
              </a:spcBef>
              <a:spcAft>
                <a:spcPts val="0"/>
              </a:spcAft>
              <a:buSzPts val="1400"/>
              <a:buFont typeface="Anaheim"/>
              <a:buChar char="○"/>
              <a:defRPr/>
            </a:lvl5pPr>
            <a:lvl6pPr lvl="5" rtl="0">
              <a:spcBef>
                <a:spcPts val="2133"/>
              </a:spcBef>
              <a:spcAft>
                <a:spcPts val="0"/>
              </a:spcAft>
              <a:buSzPts val="1400"/>
              <a:buFont typeface="Anaheim"/>
              <a:buChar char="■"/>
              <a:defRPr/>
            </a:lvl6pPr>
            <a:lvl7pPr lvl="6" rtl="0">
              <a:spcBef>
                <a:spcPts val="2133"/>
              </a:spcBef>
              <a:spcAft>
                <a:spcPts val="0"/>
              </a:spcAft>
              <a:buSzPts val="1400"/>
              <a:buFont typeface="Anaheim"/>
              <a:buChar char="●"/>
              <a:defRPr/>
            </a:lvl7pPr>
            <a:lvl8pPr lvl="7" rtl="0">
              <a:spcBef>
                <a:spcPts val="2133"/>
              </a:spcBef>
              <a:spcAft>
                <a:spcPts val="0"/>
              </a:spcAft>
              <a:buSzPts val="1400"/>
              <a:buFont typeface="Anaheim"/>
              <a:buChar char="○"/>
              <a:defRPr/>
            </a:lvl8pPr>
            <a:lvl9pPr lvl="8" rtl="0">
              <a:spcBef>
                <a:spcPts val="2133"/>
              </a:spcBef>
              <a:spcAft>
                <a:spcPts val="2133"/>
              </a:spcAft>
              <a:buSzPts val="1400"/>
              <a:buFont typeface="Anaheim"/>
              <a:buChar char="■"/>
              <a:defRPr/>
            </a:lvl9pPr>
          </a:lstStyle>
          <a:p>
            <a:r>
              <a:rPr lang="en-US"/>
              <a:t>Click to edit Master subtitle style</a:t>
            </a:r>
            <a:endParaRPr/>
          </a:p>
        </p:txBody>
      </p:sp>
      <p:sp>
        <p:nvSpPr>
          <p:cNvPr id="42" name="Google Shape;42;p7"/>
          <p:cNvSpPr txBox="1">
            <a:spLocks noGrp="1"/>
          </p:cNvSpPr>
          <p:nvPr>
            <p:ph type="title"/>
          </p:nvPr>
        </p:nvSpPr>
        <p:spPr>
          <a:xfrm>
            <a:off x="1478600" y="719333"/>
            <a:ext cx="9234800" cy="75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4667"/>
            </a:lvl1pPr>
            <a:lvl2pPr lvl="1" rtl="0">
              <a:spcBef>
                <a:spcPts val="0"/>
              </a:spcBef>
              <a:spcAft>
                <a:spcPts val="0"/>
              </a:spcAft>
              <a:buClr>
                <a:schemeClr val="accent1"/>
              </a:buClr>
              <a:buSzPts val="3500"/>
              <a:buFont typeface="Oswald"/>
              <a:buNone/>
              <a:defRPr sz="4667">
                <a:solidFill>
                  <a:schemeClr val="accent1"/>
                </a:solidFill>
                <a:latin typeface="Oswald"/>
                <a:ea typeface="Oswald"/>
                <a:cs typeface="Oswald"/>
                <a:sym typeface="Oswald"/>
              </a:defRPr>
            </a:lvl2pPr>
            <a:lvl3pPr lvl="2" rtl="0">
              <a:spcBef>
                <a:spcPts val="0"/>
              </a:spcBef>
              <a:spcAft>
                <a:spcPts val="0"/>
              </a:spcAft>
              <a:buClr>
                <a:schemeClr val="accent1"/>
              </a:buClr>
              <a:buSzPts val="3500"/>
              <a:buFont typeface="Oswald"/>
              <a:buNone/>
              <a:defRPr sz="4667">
                <a:solidFill>
                  <a:schemeClr val="accent1"/>
                </a:solidFill>
                <a:latin typeface="Oswald"/>
                <a:ea typeface="Oswald"/>
                <a:cs typeface="Oswald"/>
                <a:sym typeface="Oswald"/>
              </a:defRPr>
            </a:lvl3pPr>
            <a:lvl4pPr lvl="3" rtl="0">
              <a:spcBef>
                <a:spcPts val="0"/>
              </a:spcBef>
              <a:spcAft>
                <a:spcPts val="0"/>
              </a:spcAft>
              <a:buClr>
                <a:schemeClr val="accent1"/>
              </a:buClr>
              <a:buSzPts val="3500"/>
              <a:buFont typeface="Oswald"/>
              <a:buNone/>
              <a:defRPr sz="4667">
                <a:solidFill>
                  <a:schemeClr val="accent1"/>
                </a:solidFill>
                <a:latin typeface="Oswald"/>
                <a:ea typeface="Oswald"/>
                <a:cs typeface="Oswald"/>
                <a:sym typeface="Oswald"/>
              </a:defRPr>
            </a:lvl4pPr>
            <a:lvl5pPr lvl="4" rtl="0">
              <a:spcBef>
                <a:spcPts val="0"/>
              </a:spcBef>
              <a:spcAft>
                <a:spcPts val="0"/>
              </a:spcAft>
              <a:buClr>
                <a:schemeClr val="accent1"/>
              </a:buClr>
              <a:buSzPts val="3500"/>
              <a:buFont typeface="Oswald"/>
              <a:buNone/>
              <a:defRPr sz="4667">
                <a:solidFill>
                  <a:schemeClr val="accent1"/>
                </a:solidFill>
                <a:latin typeface="Oswald"/>
                <a:ea typeface="Oswald"/>
                <a:cs typeface="Oswald"/>
                <a:sym typeface="Oswald"/>
              </a:defRPr>
            </a:lvl5pPr>
            <a:lvl6pPr lvl="5" rtl="0">
              <a:spcBef>
                <a:spcPts val="0"/>
              </a:spcBef>
              <a:spcAft>
                <a:spcPts val="0"/>
              </a:spcAft>
              <a:buClr>
                <a:schemeClr val="accent1"/>
              </a:buClr>
              <a:buSzPts val="3500"/>
              <a:buFont typeface="Oswald"/>
              <a:buNone/>
              <a:defRPr sz="4667">
                <a:solidFill>
                  <a:schemeClr val="accent1"/>
                </a:solidFill>
                <a:latin typeface="Oswald"/>
                <a:ea typeface="Oswald"/>
                <a:cs typeface="Oswald"/>
                <a:sym typeface="Oswald"/>
              </a:defRPr>
            </a:lvl6pPr>
            <a:lvl7pPr lvl="6" rtl="0">
              <a:spcBef>
                <a:spcPts val="0"/>
              </a:spcBef>
              <a:spcAft>
                <a:spcPts val="0"/>
              </a:spcAft>
              <a:buClr>
                <a:schemeClr val="accent1"/>
              </a:buClr>
              <a:buSzPts val="3500"/>
              <a:buFont typeface="Oswald"/>
              <a:buNone/>
              <a:defRPr sz="4667">
                <a:solidFill>
                  <a:schemeClr val="accent1"/>
                </a:solidFill>
                <a:latin typeface="Oswald"/>
                <a:ea typeface="Oswald"/>
                <a:cs typeface="Oswald"/>
                <a:sym typeface="Oswald"/>
              </a:defRPr>
            </a:lvl7pPr>
            <a:lvl8pPr lvl="7" rtl="0">
              <a:spcBef>
                <a:spcPts val="0"/>
              </a:spcBef>
              <a:spcAft>
                <a:spcPts val="0"/>
              </a:spcAft>
              <a:buClr>
                <a:schemeClr val="accent1"/>
              </a:buClr>
              <a:buSzPts val="3500"/>
              <a:buFont typeface="Oswald"/>
              <a:buNone/>
              <a:defRPr sz="4667">
                <a:solidFill>
                  <a:schemeClr val="accent1"/>
                </a:solidFill>
                <a:latin typeface="Oswald"/>
                <a:ea typeface="Oswald"/>
                <a:cs typeface="Oswald"/>
                <a:sym typeface="Oswald"/>
              </a:defRPr>
            </a:lvl8pPr>
            <a:lvl9pPr lvl="8" rtl="0">
              <a:spcBef>
                <a:spcPts val="0"/>
              </a:spcBef>
              <a:spcAft>
                <a:spcPts val="0"/>
              </a:spcAft>
              <a:buClr>
                <a:schemeClr val="accent1"/>
              </a:buClr>
              <a:buSzPts val="3500"/>
              <a:buFont typeface="Oswald"/>
              <a:buNone/>
              <a:defRPr sz="4667">
                <a:solidFill>
                  <a:schemeClr val="accent1"/>
                </a:solidFill>
                <a:latin typeface="Oswald"/>
                <a:ea typeface="Oswald"/>
                <a:cs typeface="Oswald"/>
                <a:sym typeface="Oswald"/>
              </a:defRPr>
            </a:lvl9pPr>
          </a:lstStyle>
          <a:p>
            <a:r>
              <a:rPr lang="en-US"/>
              <a:t>Click to edit Master title style</a:t>
            </a:r>
            <a:endParaRPr/>
          </a:p>
        </p:txBody>
      </p:sp>
      <p:pic>
        <p:nvPicPr>
          <p:cNvPr id="43" name="Google Shape;43;p7"/>
          <p:cNvPicPr preferRelativeResize="0"/>
          <p:nvPr/>
        </p:nvPicPr>
        <p:blipFill rotWithShape="1">
          <a:blip r:embed="rId2">
            <a:alphaModFix/>
          </a:blip>
          <a:srcRect l="32646"/>
          <a:stretch/>
        </p:blipFill>
        <p:spPr>
          <a:xfrm>
            <a:off x="0" y="2299734"/>
            <a:ext cx="2342200" cy="3120333"/>
          </a:xfrm>
          <a:prstGeom prst="rect">
            <a:avLst/>
          </a:prstGeom>
          <a:noFill/>
          <a:ln>
            <a:noFill/>
          </a:ln>
        </p:spPr>
      </p:pic>
      <p:pic>
        <p:nvPicPr>
          <p:cNvPr id="44" name="Google Shape;44;p7"/>
          <p:cNvPicPr preferRelativeResize="0"/>
          <p:nvPr/>
        </p:nvPicPr>
        <p:blipFill rotWithShape="1">
          <a:blip r:embed="rId3">
            <a:alphaModFix/>
          </a:blip>
          <a:srcRect t="17532" r="19061"/>
          <a:stretch/>
        </p:blipFill>
        <p:spPr>
          <a:xfrm>
            <a:off x="9689701" y="0"/>
            <a:ext cx="2502300" cy="2573235"/>
          </a:xfrm>
          <a:prstGeom prst="rect">
            <a:avLst/>
          </a:prstGeom>
          <a:noFill/>
          <a:ln>
            <a:noFill/>
          </a:ln>
        </p:spPr>
      </p:pic>
      <p:pic>
        <p:nvPicPr>
          <p:cNvPr id="45" name="Google Shape;45;p7"/>
          <p:cNvPicPr preferRelativeResize="0"/>
          <p:nvPr/>
        </p:nvPicPr>
        <p:blipFill>
          <a:blip r:embed="rId4">
            <a:alphaModFix/>
          </a:blip>
          <a:stretch>
            <a:fillRect/>
          </a:stretch>
        </p:blipFill>
        <p:spPr>
          <a:xfrm>
            <a:off x="9626172" y="4381634"/>
            <a:ext cx="2288665" cy="2238300"/>
          </a:xfrm>
          <a:prstGeom prst="rect">
            <a:avLst/>
          </a:prstGeom>
          <a:noFill/>
          <a:ln>
            <a:noFill/>
          </a:ln>
        </p:spPr>
      </p:pic>
      <p:sp>
        <p:nvSpPr>
          <p:cNvPr id="2" name="Slide Number Placeholder 6">
            <a:extLst>
              <a:ext uri="{FF2B5EF4-FFF2-40B4-BE49-F238E27FC236}">
                <a16:creationId xmlns:a16="http://schemas.microsoft.com/office/drawing/2014/main" id="{084DD025-36E5-25A4-9C16-D45B55B92027}"/>
              </a:ext>
            </a:extLst>
          </p:cNvPr>
          <p:cNvSpPr>
            <a:spLocks noGrp="1"/>
          </p:cNvSpPr>
          <p:nvPr>
            <p:ph type="sldNum" sz="quarter" idx="12"/>
          </p:nvPr>
        </p:nvSpPr>
        <p:spPr>
          <a:xfrm>
            <a:off x="11025187" y="6253838"/>
            <a:ext cx="2743200" cy="365125"/>
          </a:xfrm>
          <a:prstGeom prst="rect">
            <a:avLst/>
          </a:prstGeom>
        </p:spPr>
        <p:txBody>
          <a:bodyPr/>
          <a:lstStyle>
            <a:lvl1pPr>
              <a:defRPr>
                <a:solidFill>
                  <a:schemeClr val="accent1">
                    <a:lumMod val="75000"/>
                    <a:lumOff val="25000"/>
                  </a:schemeClr>
                </a:solidFill>
              </a:defRPr>
            </a:lvl1pPr>
          </a:lstStyle>
          <a:p>
            <a:fld id="{F405B38B-2E0A-46BC-9392-E70CB3DE098D}" type="slidenum">
              <a:rPr lang="en-US" smtClean="0"/>
              <a:t>‹#›</a:t>
            </a:fld>
            <a:endParaRPr lang="en-US"/>
          </a:p>
        </p:txBody>
      </p:sp>
    </p:spTree>
    <p:extLst>
      <p:ext uri="{BB962C8B-B14F-4D97-AF65-F5344CB8AC3E}">
        <p14:creationId xmlns:p14="http://schemas.microsoft.com/office/powerpoint/2010/main" val="361880229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Title and text 2">
  <p:cSld name="Title and text 2">
    <p:spTree>
      <p:nvGrpSpPr>
        <p:cNvPr id="1" name="Shape 394"/>
        <p:cNvGrpSpPr/>
        <p:nvPr/>
      </p:nvGrpSpPr>
      <p:grpSpPr>
        <a:xfrm>
          <a:off x="0" y="0"/>
          <a:ext cx="0" cy="0"/>
          <a:chOff x="0" y="0"/>
          <a:chExt cx="0" cy="0"/>
        </a:xfrm>
      </p:grpSpPr>
      <p:sp>
        <p:nvSpPr>
          <p:cNvPr id="395" name="Google Shape;395;p53"/>
          <p:cNvSpPr txBox="1">
            <a:spLocks noGrp="1"/>
          </p:cNvSpPr>
          <p:nvPr>
            <p:ph type="title"/>
          </p:nvPr>
        </p:nvSpPr>
        <p:spPr>
          <a:xfrm>
            <a:off x="1154167" y="4423287"/>
            <a:ext cx="3267600" cy="7560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sz="4667"/>
            </a:lvl1pPr>
            <a:lvl2pPr lvl="1" rtl="0">
              <a:spcBef>
                <a:spcPts val="0"/>
              </a:spcBef>
              <a:spcAft>
                <a:spcPts val="0"/>
              </a:spcAft>
              <a:buSzPts val="2800"/>
              <a:buNone/>
              <a:defRPr>
                <a:latin typeface="Open Sans"/>
                <a:ea typeface="Open Sans"/>
                <a:cs typeface="Open Sans"/>
                <a:sym typeface="Open Sans"/>
              </a:defRPr>
            </a:lvl2pPr>
            <a:lvl3pPr lvl="2" rtl="0">
              <a:spcBef>
                <a:spcPts val="0"/>
              </a:spcBef>
              <a:spcAft>
                <a:spcPts val="0"/>
              </a:spcAft>
              <a:buSzPts val="2800"/>
              <a:buNone/>
              <a:defRPr>
                <a:latin typeface="Open Sans"/>
                <a:ea typeface="Open Sans"/>
                <a:cs typeface="Open Sans"/>
                <a:sym typeface="Open Sans"/>
              </a:defRPr>
            </a:lvl3pPr>
            <a:lvl4pPr lvl="3" rtl="0">
              <a:spcBef>
                <a:spcPts val="0"/>
              </a:spcBef>
              <a:spcAft>
                <a:spcPts val="0"/>
              </a:spcAft>
              <a:buSzPts val="2800"/>
              <a:buNone/>
              <a:defRPr>
                <a:latin typeface="Open Sans"/>
                <a:ea typeface="Open Sans"/>
                <a:cs typeface="Open Sans"/>
                <a:sym typeface="Open Sans"/>
              </a:defRPr>
            </a:lvl4pPr>
            <a:lvl5pPr lvl="4" rtl="0">
              <a:spcBef>
                <a:spcPts val="0"/>
              </a:spcBef>
              <a:spcAft>
                <a:spcPts val="0"/>
              </a:spcAft>
              <a:buSzPts val="2800"/>
              <a:buNone/>
              <a:defRPr>
                <a:latin typeface="Open Sans"/>
                <a:ea typeface="Open Sans"/>
                <a:cs typeface="Open Sans"/>
                <a:sym typeface="Open Sans"/>
              </a:defRPr>
            </a:lvl5pPr>
            <a:lvl6pPr lvl="5" rtl="0">
              <a:spcBef>
                <a:spcPts val="0"/>
              </a:spcBef>
              <a:spcAft>
                <a:spcPts val="0"/>
              </a:spcAft>
              <a:buSzPts val="2800"/>
              <a:buNone/>
              <a:defRPr>
                <a:latin typeface="Open Sans"/>
                <a:ea typeface="Open Sans"/>
                <a:cs typeface="Open Sans"/>
                <a:sym typeface="Open Sans"/>
              </a:defRPr>
            </a:lvl6pPr>
            <a:lvl7pPr lvl="6" rtl="0">
              <a:spcBef>
                <a:spcPts val="0"/>
              </a:spcBef>
              <a:spcAft>
                <a:spcPts val="0"/>
              </a:spcAft>
              <a:buSzPts val="2800"/>
              <a:buNone/>
              <a:defRPr>
                <a:latin typeface="Open Sans"/>
                <a:ea typeface="Open Sans"/>
                <a:cs typeface="Open Sans"/>
                <a:sym typeface="Open Sans"/>
              </a:defRPr>
            </a:lvl7pPr>
            <a:lvl8pPr lvl="7" rtl="0">
              <a:spcBef>
                <a:spcPts val="0"/>
              </a:spcBef>
              <a:spcAft>
                <a:spcPts val="0"/>
              </a:spcAft>
              <a:buSzPts val="2800"/>
              <a:buNone/>
              <a:defRPr>
                <a:latin typeface="Open Sans"/>
                <a:ea typeface="Open Sans"/>
                <a:cs typeface="Open Sans"/>
                <a:sym typeface="Open Sans"/>
              </a:defRPr>
            </a:lvl8pPr>
            <a:lvl9pPr lvl="8" rtl="0">
              <a:spcBef>
                <a:spcPts val="0"/>
              </a:spcBef>
              <a:spcAft>
                <a:spcPts val="0"/>
              </a:spcAft>
              <a:buSzPts val="2800"/>
              <a:buNone/>
              <a:defRPr>
                <a:latin typeface="Open Sans"/>
                <a:ea typeface="Open Sans"/>
                <a:cs typeface="Open Sans"/>
                <a:sym typeface="Open Sans"/>
              </a:defRPr>
            </a:lvl9pPr>
          </a:lstStyle>
          <a:p>
            <a:r>
              <a:rPr lang="en-US"/>
              <a:t>Click to edit Master title style</a:t>
            </a:r>
            <a:endParaRPr/>
          </a:p>
        </p:txBody>
      </p:sp>
      <p:sp>
        <p:nvSpPr>
          <p:cNvPr id="396" name="Google Shape;396;p53"/>
          <p:cNvSpPr txBox="1">
            <a:spLocks noGrp="1"/>
          </p:cNvSpPr>
          <p:nvPr>
            <p:ph type="subTitle" idx="1"/>
          </p:nvPr>
        </p:nvSpPr>
        <p:spPr>
          <a:xfrm>
            <a:off x="1154167" y="5484737"/>
            <a:ext cx="8076400" cy="10972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rtl="0">
              <a:spcBef>
                <a:spcPts val="2133"/>
              </a:spcBef>
              <a:spcAft>
                <a:spcPts val="0"/>
              </a:spcAft>
              <a:buSzPts val="1400"/>
              <a:buNone/>
              <a:defRPr/>
            </a:lvl2pPr>
            <a:lvl3pPr lvl="2" rtl="0">
              <a:spcBef>
                <a:spcPts val="2133"/>
              </a:spcBef>
              <a:spcAft>
                <a:spcPts val="0"/>
              </a:spcAft>
              <a:buSzPts val="1400"/>
              <a:buNone/>
              <a:defRPr/>
            </a:lvl3pPr>
            <a:lvl4pPr lvl="3" rtl="0">
              <a:spcBef>
                <a:spcPts val="2133"/>
              </a:spcBef>
              <a:spcAft>
                <a:spcPts val="0"/>
              </a:spcAft>
              <a:buSzPts val="1400"/>
              <a:buNone/>
              <a:defRPr/>
            </a:lvl4pPr>
            <a:lvl5pPr lvl="4" rtl="0">
              <a:spcBef>
                <a:spcPts val="2133"/>
              </a:spcBef>
              <a:spcAft>
                <a:spcPts val="0"/>
              </a:spcAft>
              <a:buSzPts val="1400"/>
              <a:buNone/>
              <a:defRPr/>
            </a:lvl5pPr>
            <a:lvl6pPr lvl="5" rtl="0">
              <a:spcBef>
                <a:spcPts val="2133"/>
              </a:spcBef>
              <a:spcAft>
                <a:spcPts val="0"/>
              </a:spcAft>
              <a:buSzPts val="1400"/>
              <a:buNone/>
              <a:defRPr/>
            </a:lvl6pPr>
            <a:lvl7pPr lvl="6" rtl="0">
              <a:spcBef>
                <a:spcPts val="2133"/>
              </a:spcBef>
              <a:spcAft>
                <a:spcPts val="0"/>
              </a:spcAft>
              <a:buSzPts val="1400"/>
              <a:buNone/>
              <a:defRPr/>
            </a:lvl7pPr>
            <a:lvl8pPr lvl="7" rtl="0">
              <a:spcBef>
                <a:spcPts val="2133"/>
              </a:spcBef>
              <a:spcAft>
                <a:spcPts val="0"/>
              </a:spcAft>
              <a:buSzPts val="1400"/>
              <a:buNone/>
              <a:defRPr/>
            </a:lvl8pPr>
            <a:lvl9pPr lvl="8" rtl="0">
              <a:spcBef>
                <a:spcPts val="2133"/>
              </a:spcBef>
              <a:spcAft>
                <a:spcPts val="2133"/>
              </a:spcAft>
              <a:buSzPts val="1400"/>
              <a:buNone/>
              <a:defRPr/>
            </a:lvl9pPr>
          </a:lstStyle>
          <a:p>
            <a:r>
              <a:rPr lang="en-US"/>
              <a:t>Click to edit Master subtitle style</a:t>
            </a:r>
            <a:endParaRPr/>
          </a:p>
        </p:txBody>
      </p:sp>
      <p:pic>
        <p:nvPicPr>
          <p:cNvPr id="397" name="Google Shape;397;p53"/>
          <p:cNvPicPr preferRelativeResize="0"/>
          <p:nvPr/>
        </p:nvPicPr>
        <p:blipFill rotWithShape="1">
          <a:blip r:embed="rId2">
            <a:alphaModFix/>
          </a:blip>
          <a:srcRect l="3353" t="21642"/>
          <a:stretch/>
        </p:blipFill>
        <p:spPr>
          <a:xfrm>
            <a:off x="0" y="1"/>
            <a:ext cx="3780675" cy="2809951"/>
          </a:xfrm>
          <a:prstGeom prst="rect">
            <a:avLst/>
          </a:prstGeom>
          <a:noFill/>
          <a:ln>
            <a:noFill/>
          </a:ln>
        </p:spPr>
      </p:pic>
      <p:pic>
        <p:nvPicPr>
          <p:cNvPr id="398" name="Google Shape;398;p53"/>
          <p:cNvPicPr preferRelativeResize="0"/>
          <p:nvPr/>
        </p:nvPicPr>
        <p:blipFill>
          <a:blip r:embed="rId3">
            <a:alphaModFix/>
          </a:blip>
          <a:stretch>
            <a:fillRect/>
          </a:stretch>
        </p:blipFill>
        <p:spPr>
          <a:xfrm>
            <a:off x="2314099" y="362804"/>
            <a:ext cx="3972671" cy="3585997"/>
          </a:xfrm>
          <a:prstGeom prst="rect">
            <a:avLst/>
          </a:prstGeom>
          <a:noFill/>
          <a:ln>
            <a:noFill/>
          </a:ln>
        </p:spPr>
      </p:pic>
      <p:pic>
        <p:nvPicPr>
          <p:cNvPr id="399" name="Google Shape;399;p53"/>
          <p:cNvPicPr preferRelativeResize="0"/>
          <p:nvPr/>
        </p:nvPicPr>
        <p:blipFill rotWithShape="1">
          <a:blip r:embed="rId4">
            <a:alphaModFix/>
          </a:blip>
          <a:srcRect r="67422"/>
          <a:stretch/>
        </p:blipFill>
        <p:spPr>
          <a:xfrm>
            <a:off x="10795834" y="3166968"/>
            <a:ext cx="1396165" cy="3899969"/>
          </a:xfrm>
          <a:prstGeom prst="rect">
            <a:avLst/>
          </a:prstGeom>
          <a:noFill/>
          <a:ln>
            <a:noFill/>
          </a:ln>
        </p:spPr>
      </p:pic>
      <p:sp>
        <p:nvSpPr>
          <p:cNvPr id="2" name="Slide Number Placeholder 6">
            <a:extLst>
              <a:ext uri="{FF2B5EF4-FFF2-40B4-BE49-F238E27FC236}">
                <a16:creationId xmlns:a16="http://schemas.microsoft.com/office/drawing/2014/main" id="{9E855300-F58F-1D79-4E5D-D0D0AAD2AE8E}"/>
              </a:ext>
            </a:extLst>
          </p:cNvPr>
          <p:cNvSpPr>
            <a:spLocks noGrp="1"/>
          </p:cNvSpPr>
          <p:nvPr>
            <p:ph type="sldNum" sz="quarter" idx="12"/>
          </p:nvPr>
        </p:nvSpPr>
        <p:spPr>
          <a:xfrm>
            <a:off x="11025187" y="6253838"/>
            <a:ext cx="2743200" cy="365125"/>
          </a:xfrm>
          <a:prstGeom prst="rect">
            <a:avLst/>
          </a:prstGeom>
        </p:spPr>
        <p:txBody>
          <a:bodyPr/>
          <a:lstStyle>
            <a:lvl1pPr>
              <a:defRPr>
                <a:solidFill>
                  <a:schemeClr val="accent1">
                    <a:lumMod val="75000"/>
                    <a:lumOff val="25000"/>
                  </a:schemeClr>
                </a:solidFill>
              </a:defRPr>
            </a:lvl1pPr>
          </a:lstStyle>
          <a:p>
            <a:fld id="{F405B38B-2E0A-46BC-9392-E70CB3DE098D}" type="slidenum">
              <a:rPr lang="en-US" smtClean="0"/>
              <a:t>‹#›</a:t>
            </a:fld>
            <a:endParaRPr lang="en-US"/>
          </a:p>
        </p:txBody>
      </p:sp>
    </p:spTree>
    <p:extLst>
      <p:ext uri="{BB962C8B-B14F-4D97-AF65-F5344CB8AC3E}">
        <p14:creationId xmlns:p14="http://schemas.microsoft.com/office/powerpoint/2010/main" val="319457084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Title and text 3">
  <p:cSld name="Title and text 3">
    <p:spTree>
      <p:nvGrpSpPr>
        <p:cNvPr id="1" name="Shape 400"/>
        <p:cNvGrpSpPr/>
        <p:nvPr/>
      </p:nvGrpSpPr>
      <p:grpSpPr>
        <a:xfrm>
          <a:off x="0" y="0"/>
          <a:ext cx="0" cy="0"/>
          <a:chOff x="0" y="0"/>
          <a:chExt cx="0" cy="0"/>
        </a:xfrm>
      </p:grpSpPr>
      <p:pic>
        <p:nvPicPr>
          <p:cNvPr id="401" name="Google Shape;401;p54"/>
          <p:cNvPicPr preferRelativeResize="0"/>
          <p:nvPr/>
        </p:nvPicPr>
        <p:blipFill rotWithShape="1">
          <a:blip r:embed="rId2">
            <a:alphaModFix/>
          </a:blip>
          <a:srcRect t="22148" b="-2424"/>
          <a:stretch/>
        </p:blipFill>
        <p:spPr>
          <a:xfrm rot="10800000">
            <a:off x="950966" y="5210598"/>
            <a:ext cx="4419601" cy="2298767"/>
          </a:xfrm>
          <a:prstGeom prst="rect">
            <a:avLst/>
          </a:prstGeom>
          <a:noFill/>
          <a:ln>
            <a:noFill/>
          </a:ln>
        </p:spPr>
      </p:pic>
      <p:pic>
        <p:nvPicPr>
          <p:cNvPr id="402" name="Google Shape;402;p54"/>
          <p:cNvPicPr preferRelativeResize="0"/>
          <p:nvPr/>
        </p:nvPicPr>
        <p:blipFill rotWithShape="1">
          <a:blip r:embed="rId3">
            <a:alphaModFix/>
          </a:blip>
          <a:srcRect t="-4972" b="11505"/>
          <a:stretch/>
        </p:blipFill>
        <p:spPr>
          <a:xfrm rot="10800000">
            <a:off x="10268852" y="1"/>
            <a:ext cx="1944365" cy="1296233"/>
          </a:xfrm>
          <a:prstGeom prst="rect">
            <a:avLst/>
          </a:prstGeom>
          <a:noFill/>
          <a:ln>
            <a:noFill/>
          </a:ln>
        </p:spPr>
      </p:pic>
      <p:pic>
        <p:nvPicPr>
          <p:cNvPr id="403" name="Google Shape;403;p54"/>
          <p:cNvPicPr preferRelativeResize="0"/>
          <p:nvPr/>
        </p:nvPicPr>
        <p:blipFill rotWithShape="1">
          <a:blip r:embed="rId4">
            <a:alphaModFix/>
          </a:blip>
          <a:srcRect l="219" r="209"/>
          <a:stretch/>
        </p:blipFill>
        <p:spPr>
          <a:xfrm rot="10800000">
            <a:off x="10838700" y="5730233"/>
            <a:ext cx="804672" cy="804672"/>
          </a:xfrm>
          <a:prstGeom prst="rect">
            <a:avLst/>
          </a:prstGeom>
          <a:noFill/>
          <a:ln>
            <a:noFill/>
          </a:ln>
        </p:spPr>
      </p:pic>
      <p:sp>
        <p:nvSpPr>
          <p:cNvPr id="404" name="Google Shape;404;p54"/>
          <p:cNvSpPr txBox="1">
            <a:spLocks noGrp="1"/>
          </p:cNvSpPr>
          <p:nvPr>
            <p:ph type="title"/>
          </p:nvPr>
        </p:nvSpPr>
        <p:spPr>
          <a:xfrm>
            <a:off x="950967" y="2003183"/>
            <a:ext cx="3267600" cy="7560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sz="4667"/>
            </a:lvl1pPr>
            <a:lvl2pPr lvl="1" rtl="0">
              <a:spcBef>
                <a:spcPts val="0"/>
              </a:spcBef>
              <a:spcAft>
                <a:spcPts val="0"/>
              </a:spcAft>
              <a:buSzPts val="2800"/>
              <a:buNone/>
              <a:defRPr>
                <a:latin typeface="Open Sans"/>
                <a:ea typeface="Open Sans"/>
                <a:cs typeface="Open Sans"/>
                <a:sym typeface="Open Sans"/>
              </a:defRPr>
            </a:lvl2pPr>
            <a:lvl3pPr lvl="2" rtl="0">
              <a:spcBef>
                <a:spcPts val="0"/>
              </a:spcBef>
              <a:spcAft>
                <a:spcPts val="0"/>
              </a:spcAft>
              <a:buSzPts val="2800"/>
              <a:buNone/>
              <a:defRPr>
                <a:latin typeface="Open Sans"/>
                <a:ea typeface="Open Sans"/>
                <a:cs typeface="Open Sans"/>
                <a:sym typeface="Open Sans"/>
              </a:defRPr>
            </a:lvl3pPr>
            <a:lvl4pPr lvl="3" rtl="0">
              <a:spcBef>
                <a:spcPts val="0"/>
              </a:spcBef>
              <a:spcAft>
                <a:spcPts val="0"/>
              </a:spcAft>
              <a:buSzPts val="2800"/>
              <a:buNone/>
              <a:defRPr>
                <a:latin typeface="Open Sans"/>
                <a:ea typeface="Open Sans"/>
                <a:cs typeface="Open Sans"/>
                <a:sym typeface="Open Sans"/>
              </a:defRPr>
            </a:lvl4pPr>
            <a:lvl5pPr lvl="4" rtl="0">
              <a:spcBef>
                <a:spcPts val="0"/>
              </a:spcBef>
              <a:spcAft>
                <a:spcPts val="0"/>
              </a:spcAft>
              <a:buSzPts val="2800"/>
              <a:buNone/>
              <a:defRPr>
                <a:latin typeface="Open Sans"/>
                <a:ea typeface="Open Sans"/>
                <a:cs typeface="Open Sans"/>
                <a:sym typeface="Open Sans"/>
              </a:defRPr>
            </a:lvl5pPr>
            <a:lvl6pPr lvl="5" rtl="0">
              <a:spcBef>
                <a:spcPts val="0"/>
              </a:spcBef>
              <a:spcAft>
                <a:spcPts val="0"/>
              </a:spcAft>
              <a:buSzPts val="2800"/>
              <a:buNone/>
              <a:defRPr>
                <a:latin typeface="Open Sans"/>
                <a:ea typeface="Open Sans"/>
                <a:cs typeface="Open Sans"/>
                <a:sym typeface="Open Sans"/>
              </a:defRPr>
            </a:lvl6pPr>
            <a:lvl7pPr lvl="6" rtl="0">
              <a:spcBef>
                <a:spcPts val="0"/>
              </a:spcBef>
              <a:spcAft>
                <a:spcPts val="0"/>
              </a:spcAft>
              <a:buSzPts val="2800"/>
              <a:buNone/>
              <a:defRPr>
                <a:latin typeface="Open Sans"/>
                <a:ea typeface="Open Sans"/>
                <a:cs typeface="Open Sans"/>
                <a:sym typeface="Open Sans"/>
              </a:defRPr>
            </a:lvl7pPr>
            <a:lvl8pPr lvl="7" rtl="0">
              <a:spcBef>
                <a:spcPts val="0"/>
              </a:spcBef>
              <a:spcAft>
                <a:spcPts val="0"/>
              </a:spcAft>
              <a:buSzPts val="2800"/>
              <a:buNone/>
              <a:defRPr>
                <a:latin typeface="Open Sans"/>
                <a:ea typeface="Open Sans"/>
                <a:cs typeface="Open Sans"/>
                <a:sym typeface="Open Sans"/>
              </a:defRPr>
            </a:lvl8pPr>
            <a:lvl9pPr lvl="8" rtl="0">
              <a:spcBef>
                <a:spcPts val="0"/>
              </a:spcBef>
              <a:spcAft>
                <a:spcPts val="0"/>
              </a:spcAft>
              <a:buSzPts val="2800"/>
              <a:buNone/>
              <a:defRPr>
                <a:latin typeface="Open Sans"/>
                <a:ea typeface="Open Sans"/>
                <a:cs typeface="Open Sans"/>
                <a:sym typeface="Open Sans"/>
              </a:defRPr>
            </a:lvl9pPr>
          </a:lstStyle>
          <a:p>
            <a:r>
              <a:rPr lang="en-US"/>
              <a:t>Click to edit Master title style</a:t>
            </a:r>
            <a:endParaRPr/>
          </a:p>
        </p:txBody>
      </p:sp>
      <p:sp>
        <p:nvSpPr>
          <p:cNvPr id="405" name="Google Shape;405;p54"/>
          <p:cNvSpPr txBox="1">
            <a:spLocks noGrp="1"/>
          </p:cNvSpPr>
          <p:nvPr>
            <p:ph type="subTitle" idx="1"/>
          </p:nvPr>
        </p:nvSpPr>
        <p:spPr>
          <a:xfrm>
            <a:off x="950967" y="3125533"/>
            <a:ext cx="3267600" cy="15380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rtl="0">
              <a:spcBef>
                <a:spcPts val="2133"/>
              </a:spcBef>
              <a:spcAft>
                <a:spcPts val="0"/>
              </a:spcAft>
              <a:buSzPts val="1400"/>
              <a:buNone/>
              <a:defRPr/>
            </a:lvl2pPr>
            <a:lvl3pPr lvl="2" rtl="0">
              <a:spcBef>
                <a:spcPts val="2133"/>
              </a:spcBef>
              <a:spcAft>
                <a:spcPts val="0"/>
              </a:spcAft>
              <a:buSzPts val="1400"/>
              <a:buNone/>
              <a:defRPr/>
            </a:lvl3pPr>
            <a:lvl4pPr lvl="3" rtl="0">
              <a:spcBef>
                <a:spcPts val="2133"/>
              </a:spcBef>
              <a:spcAft>
                <a:spcPts val="0"/>
              </a:spcAft>
              <a:buSzPts val="1400"/>
              <a:buNone/>
              <a:defRPr/>
            </a:lvl4pPr>
            <a:lvl5pPr lvl="4" rtl="0">
              <a:spcBef>
                <a:spcPts val="2133"/>
              </a:spcBef>
              <a:spcAft>
                <a:spcPts val="0"/>
              </a:spcAft>
              <a:buSzPts val="1400"/>
              <a:buNone/>
              <a:defRPr/>
            </a:lvl5pPr>
            <a:lvl6pPr lvl="5" rtl="0">
              <a:spcBef>
                <a:spcPts val="2133"/>
              </a:spcBef>
              <a:spcAft>
                <a:spcPts val="0"/>
              </a:spcAft>
              <a:buSzPts val="1400"/>
              <a:buNone/>
              <a:defRPr/>
            </a:lvl6pPr>
            <a:lvl7pPr lvl="6" rtl="0">
              <a:spcBef>
                <a:spcPts val="2133"/>
              </a:spcBef>
              <a:spcAft>
                <a:spcPts val="0"/>
              </a:spcAft>
              <a:buSzPts val="1400"/>
              <a:buNone/>
              <a:defRPr/>
            </a:lvl7pPr>
            <a:lvl8pPr lvl="7" rtl="0">
              <a:spcBef>
                <a:spcPts val="2133"/>
              </a:spcBef>
              <a:spcAft>
                <a:spcPts val="0"/>
              </a:spcAft>
              <a:buSzPts val="1400"/>
              <a:buNone/>
              <a:defRPr/>
            </a:lvl8pPr>
            <a:lvl9pPr lvl="8" rtl="0">
              <a:spcBef>
                <a:spcPts val="2133"/>
              </a:spcBef>
              <a:spcAft>
                <a:spcPts val="2133"/>
              </a:spcAft>
              <a:buSzPts val="1400"/>
              <a:buNone/>
              <a:defRPr/>
            </a:lvl9pPr>
          </a:lstStyle>
          <a:p>
            <a:r>
              <a:rPr lang="en-US"/>
              <a:t>Click to edit Master subtitle style</a:t>
            </a:r>
            <a:endParaRPr/>
          </a:p>
        </p:txBody>
      </p:sp>
      <p:sp>
        <p:nvSpPr>
          <p:cNvPr id="2" name="Slide Number Placeholder 6">
            <a:extLst>
              <a:ext uri="{FF2B5EF4-FFF2-40B4-BE49-F238E27FC236}">
                <a16:creationId xmlns:a16="http://schemas.microsoft.com/office/drawing/2014/main" id="{B980A590-DBF9-BBBD-F263-D98594399B72}"/>
              </a:ext>
            </a:extLst>
          </p:cNvPr>
          <p:cNvSpPr>
            <a:spLocks noGrp="1"/>
          </p:cNvSpPr>
          <p:nvPr>
            <p:ph type="sldNum" sz="quarter" idx="12"/>
          </p:nvPr>
        </p:nvSpPr>
        <p:spPr>
          <a:xfrm>
            <a:off x="11025187" y="6253838"/>
            <a:ext cx="2743200" cy="365125"/>
          </a:xfrm>
          <a:prstGeom prst="rect">
            <a:avLst/>
          </a:prstGeom>
        </p:spPr>
        <p:txBody>
          <a:bodyPr/>
          <a:lstStyle>
            <a:lvl1pPr>
              <a:defRPr>
                <a:solidFill>
                  <a:schemeClr val="accent1">
                    <a:lumMod val="75000"/>
                    <a:lumOff val="25000"/>
                  </a:schemeClr>
                </a:solidFill>
              </a:defRPr>
            </a:lvl1pPr>
          </a:lstStyle>
          <a:p>
            <a:fld id="{F405B38B-2E0A-46BC-9392-E70CB3DE098D}" type="slidenum">
              <a:rPr lang="en-US" smtClean="0"/>
              <a:t>‹#›</a:t>
            </a:fld>
            <a:endParaRPr lang="en-US"/>
          </a:p>
        </p:txBody>
      </p:sp>
    </p:spTree>
    <p:extLst>
      <p:ext uri="{BB962C8B-B14F-4D97-AF65-F5344CB8AC3E}">
        <p14:creationId xmlns:p14="http://schemas.microsoft.com/office/powerpoint/2010/main" val="109809368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Title and text 4">
  <p:cSld name="Title and text 4">
    <p:spTree>
      <p:nvGrpSpPr>
        <p:cNvPr id="1" name="Shape 406"/>
        <p:cNvGrpSpPr/>
        <p:nvPr/>
      </p:nvGrpSpPr>
      <p:grpSpPr>
        <a:xfrm>
          <a:off x="0" y="0"/>
          <a:ext cx="0" cy="0"/>
          <a:chOff x="0" y="0"/>
          <a:chExt cx="0" cy="0"/>
        </a:xfrm>
      </p:grpSpPr>
      <p:sp>
        <p:nvSpPr>
          <p:cNvPr id="407" name="Google Shape;407;p55"/>
          <p:cNvSpPr txBox="1">
            <a:spLocks noGrp="1"/>
          </p:cNvSpPr>
          <p:nvPr>
            <p:ph type="title"/>
          </p:nvPr>
        </p:nvSpPr>
        <p:spPr>
          <a:xfrm>
            <a:off x="956567" y="4063332"/>
            <a:ext cx="9951600" cy="10372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sz="7200"/>
            </a:lvl1pPr>
            <a:lvl2pPr lvl="1" rtl="0">
              <a:spcBef>
                <a:spcPts val="0"/>
              </a:spcBef>
              <a:spcAft>
                <a:spcPts val="0"/>
              </a:spcAft>
              <a:buSzPts val="2800"/>
              <a:buNone/>
              <a:defRPr>
                <a:latin typeface="Open Sans"/>
                <a:ea typeface="Open Sans"/>
                <a:cs typeface="Open Sans"/>
                <a:sym typeface="Open Sans"/>
              </a:defRPr>
            </a:lvl2pPr>
            <a:lvl3pPr lvl="2" rtl="0">
              <a:spcBef>
                <a:spcPts val="0"/>
              </a:spcBef>
              <a:spcAft>
                <a:spcPts val="0"/>
              </a:spcAft>
              <a:buSzPts val="2800"/>
              <a:buNone/>
              <a:defRPr>
                <a:latin typeface="Open Sans"/>
                <a:ea typeface="Open Sans"/>
                <a:cs typeface="Open Sans"/>
                <a:sym typeface="Open Sans"/>
              </a:defRPr>
            </a:lvl3pPr>
            <a:lvl4pPr lvl="3" rtl="0">
              <a:spcBef>
                <a:spcPts val="0"/>
              </a:spcBef>
              <a:spcAft>
                <a:spcPts val="0"/>
              </a:spcAft>
              <a:buSzPts val="2800"/>
              <a:buNone/>
              <a:defRPr>
                <a:latin typeface="Open Sans"/>
                <a:ea typeface="Open Sans"/>
                <a:cs typeface="Open Sans"/>
                <a:sym typeface="Open Sans"/>
              </a:defRPr>
            </a:lvl4pPr>
            <a:lvl5pPr lvl="4" rtl="0">
              <a:spcBef>
                <a:spcPts val="0"/>
              </a:spcBef>
              <a:spcAft>
                <a:spcPts val="0"/>
              </a:spcAft>
              <a:buSzPts val="2800"/>
              <a:buNone/>
              <a:defRPr>
                <a:latin typeface="Open Sans"/>
                <a:ea typeface="Open Sans"/>
                <a:cs typeface="Open Sans"/>
                <a:sym typeface="Open Sans"/>
              </a:defRPr>
            </a:lvl5pPr>
            <a:lvl6pPr lvl="5" rtl="0">
              <a:spcBef>
                <a:spcPts val="0"/>
              </a:spcBef>
              <a:spcAft>
                <a:spcPts val="0"/>
              </a:spcAft>
              <a:buSzPts val="2800"/>
              <a:buNone/>
              <a:defRPr>
                <a:latin typeface="Open Sans"/>
                <a:ea typeface="Open Sans"/>
                <a:cs typeface="Open Sans"/>
                <a:sym typeface="Open Sans"/>
              </a:defRPr>
            </a:lvl6pPr>
            <a:lvl7pPr lvl="6" rtl="0">
              <a:spcBef>
                <a:spcPts val="0"/>
              </a:spcBef>
              <a:spcAft>
                <a:spcPts val="0"/>
              </a:spcAft>
              <a:buSzPts val="2800"/>
              <a:buNone/>
              <a:defRPr>
                <a:latin typeface="Open Sans"/>
                <a:ea typeface="Open Sans"/>
                <a:cs typeface="Open Sans"/>
                <a:sym typeface="Open Sans"/>
              </a:defRPr>
            </a:lvl7pPr>
            <a:lvl8pPr lvl="7" rtl="0">
              <a:spcBef>
                <a:spcPts val="0"/>
              </a:spcBef>
              <a:spcAft>
                <a:spcPts val="0"/>
              </a:spcAft>
              <a:buSzPts val="2800"/>
              <a:buNone/>
              <a:defRPr>
                <a:latin typeface="Open Sans"/>
                <a:ea typeface="Open Sans"/>
                <a:cs typeface="Open Sans"/>
                <a:sym typeface="Open Sans"/>
              </a:defRPr>
            </a:lvl8pPr>
            <a:lvl9pPr lvl="8" rtl="0">
              <a:spcBef>
                <a:spcPts val="0"/>
              </a:spcBef>
              <a:spcAft>
                <a:spcPts val="0"/>
              </a:spcAft>
              <a:buSzPts val="2800"/>
              <a:buNone/>
              <a:defRPr>
                <a:latin typeface="Open Sans"/>
                <a:ea typeface="Open Sans"/>
                <a:cs typeface="Open Sans"/>
                <a:sym typeface="Open Sans"/>
              </a:defRPr>
            </a:lvl9pPr>
          </a:lstStyle>
          <a:p>
            <a:r>
              <a:rPr lang="en-US"/>
              <a:t>Click to edit Master title style</a:t>
            </a:r>
            <a:endParaRPr/>
          </a:p>
        </p:txBody>
      </p:sp>
      <p:sp>
        <p:nvSpPr>
          <p:cNvPr id="408" name="Google Shape;408;p55"/>
          <p:cNvSpPr txBox="1">
            <a:spLocks noGrp="1"/>
          </p:cNvSpPr>
          <p:nvPr>
            <p:ph type="subTitle" idx="1"/>
          </p:nvPr>
        </p:nvSpPr>
        <p:spPr>
          <a:xfrm>
            <a:off x="956569" y="5286067"/>
            <a:ext cx="8046000" cy="10972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2133"/>
              </a:spcBef>
              <a:spcAft>
                <a:spcPts val="0"/>
              </a:spcAft>
              <a:buSzPts val="1400"/>
              <a:buNone/>
              <a:defRPr/>
            </a:lvl3pPr>
            <a:lvl4pPr lvl="3" rtl="0">
              <a:spcBef>
                <a:spcPts val="2133"/>
              </a:spcBef>
              <a:spcAft>
                <a:spcPts val="0"/>
              </a:spcAft>
              <a:buSzPts val="1400"/>
              <a:buNone/>
              <a:defRPr/>
            </a:lvl4pPr>
            <a:lvl5pPr lvl="4" rtl="0">
              <a:spcBef>
                <a:spcPts val="2133"/>
              </a:spcBef>
              <a:spcAft>
                <a:spcPts val="0"/>
              </a:spcAft>
              <a:buSzPts val="1400"/>
              <a:buNone/>
              <a:defRPr/>
            </a:lvl5pPr>
            <a:lvl6pPr lvl="5" rtl="0">
              <a:spcBef>
                <a:spcPts val="2133"/>
              </a:spcBef>
              <a:spcAft>
                <a:spcPts val="0"/>
              </a:spcAft>
              <a:buSzPts val="1400"/>
              <a:buNone/>
              <a:defRPr/>
            </a:lvl6pPr>
            <a:lvl7pPr lvl="6" rtl="0">
              <a:spcBef>
                <a:spcPts val="2133"/>
              </a:spcBef>
              <a:spcAft>
                <a:spcPts val="0"/>
              </a:spcAft>
              <a:buSzPts val="1400"/>
              <a:buNone/>
              <a:defRPr/>
            </a:lvl7pPr>
            <a:lvl8pPr lvl="7" rtl="0">
              <a:spcBef>
                <a:spcPts val="2133"/>
              </a:spcBef>
              <a:spcAft>
                <a:spcPts val="0"/>
              </a:spcAft>
              <a:buSzPts val="1400"/>
              <a:buNone/>
              <a:defRPr/>
            </a:lvl8pPr>
            <a:lvl9pPr lvl="8" rtl="0">
              <a:spcBef>
                <a:spcPts val="2133"/>
              </a:spcBef>
              <a:spcAft>
                <a:spcPts val="2133"/>
              </a:spcAft>
              <a:buSzPts val="1400"/>
              <a:buNone/>
              <a:defRPr/>
            </a:lvl9pPr>
          </a:lstStyle>
          <a:p>
            <a:r>
              <a:rPr lang="en-US"/>
              <a:t>Click to edit Master subtitle style</a:t>
            </a:r>
            <a:endParaRPr/>
          </a:p>
        </p:txBody>
      </p:sp>
      <p:pic>
        <p:nvPicPr>
          <p:cNvPr id="409" name="Google Shape;409;p55"/>
          <p:cNvPicPr preferRelativeResize="0"/>
          <p:nvPr/>
        </p:nvPicPr>
        <p:blipFill rotWithShape="1">
          <a:blip r:embed="rId2">
            <a:alphaModFix/>
          </a:blip>
          <a:srcRect l="33704"/>
          <a:stretch/>
        </p:blipFill>
        <p:spPr>
          <a:xfrm rot="5400000">
            <a:off x="9254232" y="-426734"/>
            <a:ext cx="2396635" cy="3244035"/>
          </a:xfrm>
          <a:prstGeom prst="rect">
            <a:avLst/>
          </a:prstGeom>
          <a:noFill/>
          <a:ln>
            <a:noFill/>
          </a:ln>
        </p:spPr>
      </p:pic>
      <p:pic>
        <p:nvPicPr>
          <p:cNvPr id="410" name="Google Shape;410;p55"/>
          <p:cNvPicPr preferRelativeResize="0"/>
          <p:nvPr/>
        </p:nvPicPr>
        <p:blipFill rotWithShape="1">
          <a:blip r:embed="rId3">
            <a:alphaModFix/>
          </a:blip>
          <a:srcRect l="41016"/>
          <a:stretch/>
        </p:blipFill>
        <p:spPr>
          <a:xfrm>
            <a:off x="-1" y="853401"/>
            <a:ext cx="2097535" cy="3209932"/>
          </a:xfrm>
          <a:prstGeom prst="rect">
            <a:avLst/>
          </a:prstGeom>
          <a:noFill/>
          <a:ln>
            <a:noFill/>
          </a:ln>
        </p:spPr>
      </p:pic>
      <p:pic>
        <p:nvPicPr>
          <p:cNvPr id="411" name="Google Shape;411;p55"/>
          <p:cNvPicPr preferRelativeResize="0"/>
          <p:nvPr/>
        </p:nvPicPr>
        <p:blipFill rotWithShape="1">
          <a:blip r:embed="rId4">
            <a:alphaModFix/>
          </a:blip>
          <a:srcRect r="37055" b="43483"/>
          <a:stretch/>
        </p:blipFill>
        <p:spPr>
          <a:xfrm>
            <a:off x="10048400" y="4951870"/>
            <a:ext cx="2143600" cy="1924565"/>
          </a:xfrm>
          <a:prstGeom prst="rect">
            <a:avLst/>
          </a:prstGeom>
          <a:noFill/>
          <a:ln>
            <a:noFill/>
          </a:ln>
        </p:spPr>
      </p:pic>
      <p:sp>
        <p:nvSpPr>
          <p:cNvPr id="2" name="Slide Number Placeholder 6">
            <a:extLst>
              <a:ext uri="{FF2B5EF4-FFF2-40B4-BE49-F238E27FC236}">
                <a16:creationId xmlns:a16="http://schemas.microsoft.com/office/drawing/2014/main" id="{282941D9-3970-154F-6C92-F3B6470C3796}"/>
              </a:ext>
            </a:extLst>
          </p:cNvPr>
          <p:cNvSpPr>
            <a:spLocks noGrp="1"/>
          </p:cNvSpPr>
          <p:nvPr>
            <p:ph type="sldNum" sz="quarter" idx="12"/>
          </p:nvPr>
        </p:nvSpPr>
        <p:spPr>
          <a:xfrm>
            <a:off x="11025187" y="6253838"/>
            <a:ext cx="2743200" cy="365125"/>
          </a:xfrm>
          <a:prstGeom prst="rect">
            <a:avLst/>
          </a:prstGeom>
        </p:spPr>
        <p:txBody>
          <a:bodyPr/>
          <a:lstStyle>
            <a:lvl1pPr>
              <a:defRPr>
                <a:solidFill>
                  <a:schemeClr val="accent1">
                    <a:lumMod val="75000"/>
                    <a:lumOff val="25000"/>
                  </a:schemeClr>
                </a:solidFill>
              </a:defRPr>
            </a:lvl1pPr>
          </a:lstStyle>
          <a:p>
            <a:fld id="{F405B38B-2E0A-46BC-9392-E70CB3DE098D}" type="slidenum">
              <a:rPr lang="en-US" smtClean="0"/>
              <a:t>‹#›</a:t>
            </a:fld>
            <a:endParaRPr lang="en-US"/>
          </a:p>
        </p:txBody>
      </p:sp>
    </p:spTree>
    <p:extLst>
      <p:ext uri="{BB962C8B-B14F-4D97-AF65-F5344CB8AC3E}">
        <p14:creationId xmlns:p14="http://schemas.microsoft.com/office/powerpoint/2010/main" val="1399454970"/>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Title and text 5">
  <p:cSld name="Title and text 5">
    <p:spTree>
      <p:nvGrpSpPr>
        <p:cNvPr id="1" name="Shape 412"/>
        <p:cNvGrpSpPr/>
        <p:nvPr/>
      </p:nvGrpSpPr>
      <p:grpSpPr>
        <a:xfrm>
          <a:off x="0" y="0"/>
          <a:ext cx="0" cy="0"/>
          <a:chOff x="0" y="0"/>
          <a:chExt cx="0" cy="0"/>
        </a:xfrm>
      </p:grpSpPr>
      <p:sp>
        <p:nvSpPr>
          <p:cNvPr id="413" name="Google Shape;413;p56"/>
          <p:cNvSpPr txBox="1">
            <a:spLocks noGrp="1"/>
          </p:cNvSpPr>
          <p:nvPr>
            <p:ph type="title"/>
          </p:nvPr>
        </p:nvSpPr>
        <p:spPr>
          <a:xfrm>
            <a:off x="950967" y="2433300"/>
            <a:ext cx="4192000" cy="10372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sz="7200"/>
            </a:lvl1pPr>
            <a:lvl2pPr lvl="1" rtl="0">
              <a:spcBef>
                <a:spcPts val="0"/>
              </a:spcBef>
              <a:spcAft>
                <a:spcPts val="0"/>
              </a:spcAft>
              <a:buSzPts val="2800"/>
              <a:buNone/>
              <a:defRPr>
                <a:latin typeface="Open Sans"/>
                <a:ea typeface="Open Sans"/>
                <a:cs typeface="Open Sans"/>
                <a:sym typeface="Open Sans"/>
              </a:defRPr>
            </a:lvl2pPr>
            <a:lvl3pPr lvl="2" rtl="0">
              <a:spcBef>
                <a:spcPts val="0"/>
              </a:spcBef>
              <a:spcAft>
                <a:spcPts val="0"/>
              </a:spcAft>
              <a:buSzPts val="2800"/>
              <a:buNone/>
              <a:defRPr>
                <a:latin typeface="Open Sans"/>
                <a:ea typeface="Open Sans"/>
                <a:cs typeface="Open Sans"/>
                <a:sym typeface="Open Sans"/>
              </a:defRPr>
            </a:lvl3pPr>
            <a:lvl4pPr lvl="3" rtl="0">
              <a:spcBef>
                <a:spcPts val="0"/>
              </a:spcBef>
              <a:spcAft>
                <a:spcPts val="0"/>
              </a:spcAft>
              <a:buSzPts val="2800"/>
              <a:buNone/>
              <a:defRPr>
                <a:latin typeface="Open Sans"/>
                <a:ea typeface="Open Sans"/>
                <a:cs typeface="Open Sans"/>
                <a:sym typeface="Open Sans"/>
              </a:defRPr>
            </a:lvl4pPr>
            <a:lvl5pPr lvl="4" rtl="0">
              <a:spcBef>
                <a:spcPts val="0"/>
              </a:spcBef>
              <a:spcAft>
                <a:spcPts val="0"/>
              </a:spcAft>
              <a:buSzPts val="2800"/>
              <a:buNone/>
              <a:defRPr>
                <a:latin typeface="Open Sans"/>
                <a:ea typeface="Open Sans"/>
                <a:cs typeface="Open Sans"/>
                <a:sym typeface="Open Sans"/>
              </a:defRPr>
            </a:lvl5pPr>
            <a:lvl6pPr lvl="5" rtl="0">
              <a:spcBef>
                <a:spcPts val="0"/>
              </a:spcBef>
              <a:spcAft>
                <a:spcPts val="0"/>
              </a:spcAft>
              <a:buSzPts val="2800"/>
              <a:buNone/>
              <a:defRPr>
                <a:latin typeface="Open Sans"/>
                <a:ea typeface="Open Sans"/>
                <a:cs typeface="Open Sans"/>
                <a:sym typeface="Open Sans"/>
              </a:defRPr>
            </a:lvl6pPr>
            <a:lvl7pPr lvl="6" rtl="0">
              <a:spcBef>
                <a:spcPts val="0"/>
              </a:spcBef>
              <a:spcAft>
                <a:spcPts val="0"/>
              </a:spcAft>
              <a:buSzPts val="2800"/>
              <a:buNone/>
              <a:defRPr>
                <a:latin typeface="Open Sans"/>
                <a:ea typeface="Open Sans"/>
                <a:cs typeface="Open Sans"/>
                <a:sym typeface="Open Sans"/>
              </a:defRPr>
            </a:lvl7pPr>
            <a:lvl8pPr lvl="7" rtl="0">
              <a:spcBef>
                <a:spcPts val="0"/>
              </a:spcBef>
              <a:spcAft>
                <a:spcPts val="0"/>
              </a:spcAft>
              <a:buSzPts val="2800"/>
              <a:buNone/>
              <a:defRPr>
                <a:latin typeface="Open Sans"/>
                <a:ea typeface="Open Sans"/>
                <a:cs typeface="Open Sans"/>
                <a:sym typeface="Open Sans"/>
              </a:defRPr>
            </a:lvl8pPr>
            <a:lvl9pPr lvl="8" rtl="0">
              <a:spcBef>
                <a:spcPts val="0"/>
              </a:spcBef>
              <a:spcAft>
                <a:spcPts val="0"/>
              </a:spcAft>
              <a:buSzPts val="2800"/>
              <a:buNone/>
              <a:defRPr>
                <a:latin typeface="Open Sans"/>
                <a:ea typeface="Open Sans"/>
                <a:cs typeface="Open Sans"/>
                <a:sym typeface="Open Sans"/>
              </a:defRPr>
            </a:lvl9pPr>
          </a:lstStyle>
          <a:p>
            <a:r>
              <a:rPr lang="en-US"/>
              <a:t>Click to edit Master title style</a:t>
            </a:r>
            <a:endParaRPr/>
          </a:p>
        </p:txBody>
      </p:sp>
      <p:sp>
        <p:nvSpPr>
          <p:cNvPr id="414" name="Google Shape;414;p56"/>
          <p:cNvSpPr txBox="1">
            <a:spLocks noGrp="1"/>
          </p:cNvSpPr>
          <p:nvPr>
            <p:ph type="subTitle" idx="1"/>
          </p:nvPr>
        </p:nvSpPr>
        <p:spPr>
          <a:xfrm>
            <a:off x="950961" y="3656033"/>
            <a:ext cx="4192000" cy="10972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2133"/>
              </a:spcBef>
              <a:spcAft>
                <a:spcPts val="0"/>
              </a:spcAft>
              <a:buSzPts val="1400"/>
              <a:buNone/>
              <a:defRPr/>
            </a:lvl3pPr>
            <a:lvl4pPr lvl="3" rtl="0">
              <a:spcBef>
                <a:spcPts val="2133"/>
              </a:spcBef>
              <a:spcAft>
                <a:spcPts val="0"/>
              </a:spcAft>
              <a:buSzPts val="1400"/>
              <a:buNone/>
              <a:defRPr/>
            </a:lvl4pPr>
            <a:lvl5pPr lvl="4" rtl="0">
              <a:spcBef>
                <a:spcPts val="2133"/>
              </a:spcBef>
              <a:spcAft>
                <a:spcPts val="0"/>
              </a:spcAft>
              <a:buSzPts val="1400"/>
              <a:buNone/>
              <a:defRPr/>
            </a:lvl5pPr>
            <a:lvl6pPr lvl="5" rtl="0">
              <a:spcBef>
                <a:spcPts val="2133"/>
              </a:spcBef>
              <a:spcAft>
                <a:spcPts val="0"/>
              </a:spcAft>
              <a:buSzPts val="1400"/>
              <a:buNone/>
              <a:defRPr/>
            </a:lvl6pPr>
            <a:lvl7pPr lvl="6" rtl="0">
              <a:spcBef>
                <a:spcPts val="2133"/>
              </a:spcBef>
              <a:spcAft>
                <a:spcPts val="0"/>
              </a:spcAft>
              <a:buSzPts val="1400"/>
              <a:buNone/>
              <a:defRPr/>
            </a:lvl7pPr>
            <a:lvl8pPr lvl="7" rtl="0">
              <a:spcBef>
                <a:spcPts val="2133"/>
              </a:spcBef>
              <a:spcAft>
                <a:spcPts val="0"/>
              </a:spcAft>
              <a:buSzPts val="1400"/>
              <a:buNone/>
              <a:defRPr/>
            </a:lvl8pPr>
            <a:lvl9pPr lvl="8" rtl="0">
              <a:spcBef>
                <a:spcPts val="2133"/>
              </a:spcBef>
              <a:spcAft>
                <a:spcPts val="2133"/>
              </a:spcAft>
              <a:buSzPts val="1400"/>
              <a:buNone/>
              <a:defRPr/>
            </a:lvl9pPr>
          </a:lstStyle>
          <a:p>
            <a:r>
              <a:rPr lang="en-US"/>
              <a:t>Click to edit Master subtitle style</a:t>
            </a:r>
            <a:endParaRPr/>
          </a:p>
        </p:txBody>
      </p:sp>
      <p:pic>
        <p:nvPicPr>
          <p:cNvPr id="415" name="Google Shape;415;p56"/>
          <p:cNvPicPr preferRelativeResize="0"/>
          <p:nvPr/>
        </p:nvPicPr>
        <p:blipFill rotWithShape="1">
          <a:blip r:embed="rId2">
            <a:alphaModFix/>
          </a:blip>
          <a:srcRect t="36350"/>
          <a:stretch/>
        </p:blipFill>
        <p:spPr>
          <a:xfrm>
            <a:off x="4792834" y="3101"/>
            <a:ext cx="3571900" cy="2244668"/>
          </a:xfrm>
          <a:prstGeom prst="rect">
            <a:avLst/>
          </a:prstGeom>
          <a:noFill/>
          <a:ln>
            <a:noFill/>
          </a:ln>
        </p:spPr>
      </p:pic>
      <p:pic>
        <p:nvPicPr>
          <p:cNvPr id="416" name="Google Shape;416;p56"/>
          <p:cNvPicPr preferRelativeResize="0"/>
          <p:nvPr/>
        </p:nvPicPr>
        <p:blipFill rotWithShape="1">
          <a:blip r:embed="rId3">
            <a:alphaModFix/>
          </a:blip>
          <a:srcRect b="51319"/>
          <a:stretch/>
        </p:blipFill>
        <p:spPr>
          <a:xfrm>
            <a:off x="1930734" y="5144301"/>
            <a:ext cx="3875465" cy="1716801"/>
          </a:xfrm>
          <a:prstGeom prst="rect">
            <a:avLst/>
          </a:prstGeom>
          <a:noFill/>
          <a:ln>
            <a:noFill/>
          </a:ln>
        </p:spPr>
      </p:pic>
      <p:pic>
        <p:nvPicPr>
          <p:cNvPr id="417" name="Google Shape;417;p56"/>
          <p:cNvPicPr preferRelativeResize="0"/>
          <p:nvPr/>
        </p:nvPicPr>
        <p:blipFill rotWithShape="1">
          <a:blip r:embed="rId4">
            <a:alphaModFix/>
          </a:blip>
          <a:srcRect l="28499" t="33713"/>
          <a:stretch/>
        </p:blipFill>
        <p:spPr>
          <a:xfrm>
            <a:off x="1" y="0"/>
            <a:ext cx="2411735" cy="2006365"/>
          </a:xfrm>
          <a:prstGeom prst="rect">
            <a:avLst/>
          </a:prstGeom>
          <a:noFill/>
          <a:ln>
            <a:noFill/>
          </a:ln>
        </p:spPr>
      </p:pic>
      <p:sp>
        <p:nvSpPr>
          <p:cNvPr id="2" name="Slide Number Placeholder 6">
            <a:extLst>
              <a:ext uri="{FF2B5EF4-FFF2-40B4-BE49-F238E27FC236}">
                <a16:creationId xmlns:a16="http://schemas.microsoft.com/office/drawing/2014/main" id="{DAEB1F7E-F205-B12C-BBD4-0424176F98C4}"/>
              </a:ext>
            </a:extLst>
          </p:cNvPr>
          <p:cNvSpPr>
            <a:spLocks noGrp="1"/>
          </p:cNvSpPr>
          <p:nvPr>
            <p:ph type="sldNum" sz="quarter" idx="12"/>
          </p:nvPr>
        </p:nvSpPr>
        <p:spPr>
          <a:xfrm>
            <a:off x="11025187" y="6253838"/>
            <a:ext cx="2743200" cy="365125"/>
          </a:xfrm>
          <a:prstGeom prst="rect">
            <a:avLst/>
          </a:prstGeom>
        </p:spPr>
        <p:txBody>
          <a:bodyPr/>
          <a:lstStyle>
            <a:lvl1pPr>
              <a:defRPr>
                <a:solidFill>
                  <a:schemeClr val="accent1">
                    <a:lumMod val="75000"/>
                    <a:lumOff val="25000"/>
                  </a:schemeClr>
                </a:solidFill>
              </a:defRPr>
            </a:lvl1pPr>
          </a:lstStyle>
          <a:p>
            <a:fld id="{F405B38B-2E0A-46BC-9392-E70CB3DE098D}" type="slidenum">
              <a:rPr lang="en-US" smtClean="0"/>
              <a:t>‹#›</a:t>
            </a:fld>
            <a:endParaRPr lang="en-US"/>
          </a:p>
        </p:txBody>
      </p:sp>
    </p:spTree>
    <p:extLst>
      <p:ext uri="{BB962C8B-B14F-4D97-AF65-F5344CB8AC3E}">
        <p14:creationId xmlns:p14="http://schemas.microsoft.com/office/powerpoint/2010/main" val="359192653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Thanks">
  <p:cSld name="Thanks">
    <p:spTree>
      <p:nvGrpSpPr>
        <p:cNvPr id="1" name="Shape 418"/>
        <p:cNvGrpSpPr/>
        <p:nvPr/>
      </p:nvGrpSpPr>
      <p:grpSpPr>
        <a:xfrm>
          <a:off x="0" y="0"/>
          <a:ext cx="0" cy="0"/>
          <a:chOff x="0" y="0"/>
          <a:chExt cx="0" cy="0"/>
        </a:xfrm>
      </p:grpSpPr>
      <p:pic>
        <p:nvPicPr>
          <p:cNvPr id="419" name="Google Shape;419;p57"/>
          <p:cNvPicPr preferRelativeResize="0"/>
          <p:nvPr/>
        </p:nvPicPr>
        <p:blipFill rotWithShape="1">
          <a:blip r:embed="rId2">
            <a:alphaModFix/>
          </a:blip>
          <a:srcRect l="19" r="19"/>
          <a:stretch/>
        </p:blipFill>
        <p:spPr>
          <a:xfrm>
            <a:off x="134759" y="5885467"/>
            <a:ext cx="755903" cy="752939"/>
          </a:xfrm>
          <a:prstGeom prst="rect">
            <a:avLst/>
          </a:prstGeom>
          <a:noFill/>
          <a:ln>
            <a:noFill/>
          </a:ln>
        </p:spPr>
      </p:pic>
      <p:sp>
        <p:nvSpPr>
          <p:cNvPr id="420" name="Google Shape;420;p57"/>
          <p:cNvSpPr txBox="1">
            <a:spLocks noGrp="1"/>
          </p:cNvSpPr>
          <p:nvPr>
            <p:ph type="title"/>
          </p:nvPr>
        </p:nvSpPr>
        <p:spPr>
          <a:xfrm>
            <a:off x="950967" y="454703"/>
            <a:ext cx="4828000" cy="1387200"/>
          </a:xfrm>
          <a:prstGeom prst="rect">
            <a:avLst/>
          </a:prstGeom>
        </p:spPr>
        <p:txBody>
          <a:bodyPr spcFirstLastPara="1" wrap="square" lIns="91425" tIns="91425" rIns="91425" bIns="91425" anchor="t" anchorCtr="0">
            <a:noAutofit/>
          </a:bodyPr>
          <a:lstStyle>
            <a:lvl1pPr lvl="0" rtl="0">
              <a:spcBef>
                <a:spcPts val="0"/>
              </a:spcBef>
              <a:spcAft>
                <a:spcPts val="0"/>
              </a:spcAft>
              <a:buSzPts val="6400"/>
              <a:buNone/>
              <a:defRPr sz="8933"/>
            </a:lvl1pPr>
            <a:lvl2pPr lvl="1" rtl="0">
              <a:spcBef>
                <a:spcPts val="0"/>
              </a:spcBef>
              <a:spcAft>
                <a:spcPts val="0"/>
              </a:spcAft>
              <a:buSzPts val="2800"/>
              <a:buNone/>
              <a:defRPr>
                <a:latin typeface="Open Sans"/>
                <a:ea typeface="Open Sans"/>
                <a:cs typeface="Open Sans"/>
                <a:sym typeface="Open Sans"/>
              </a:defRPr>
            </a:lvl2pPr>
            <a:lvl3pPr lvl="2" rtl="0">
              <a:spcBef>
                <a:spcPts val="0"/>
              </a:spcBef>
              <a:spcAft>
                <a:spcPts val="0"/>
              </a:spcAft>
              <a:buSzPts val="2800"/>
              <a:buNone/>
              <a:defRPr>
                <a:latin typeface="Open Sans"/>
                <a:ea typeface="Open Sans"/>
                <a:cs typeface="Open Sans"/>
                <a:sym typeface="Open Sans"/>
              </a:defRPr>
            </a:lvl3pPr>
            <a:lvl4pPr lvl="3" rtl="0">
              <a:spcBef>
                <a:spcPts val="0"/>
              </a:spcBef>
              <a:spcAft>
                <a:spcPts val="0"/>
              </a:spcAft>
              <a:buSzPts val="2800"/>
              <a:buNone/>
              <a:defRPr>
                <a:latin typeface="Open Sans"/>
                <a:ea typeface="Open Sans"/>
                <a:cs typeface="Open Sans"/>
                <a:sym typeface="Open Sans"/>
              </a:defRPr>
            </a:lvl4pPr>
            <a:lvl5pPr lvl="4" rtl="0">
              <a:spcBef>
                <a:spcPts val="0"/>
              </a:spcBef>
              <a:spcAft>
                <a:spcPts val="0"/>
              </a:spcAft>
              <a:buSzPts val="2800"/>
              <a:buNone/>
              <a:defRPr>
                <a:latin typeface="Open Sans"/>
                <a:ea typeface="Open Sans"/>
                <a:cs typeface="Open Sans"/>
                <a:sym typeface="Open Sans"/>
              </a:defRPr>
            </a:lvl5pPr>
            <a:lvl6pPr lvl="5" rtl="0">
              <a:spcBef>
                <a:spcPts val="0"/>
              </a:spcBef>
              <a:spcAft>
                <a:spcPts val="0"/>
              </a:spcAft>
              <a:buSzPts val="2800"/>
              <a:buNone/>
              <a:defRPr>
                <a:latin typeface="Open Sans"/>
                <a:ea typeface="Open Sans"/>
                <a:cs typeface="Open Sans"/>
                <a:sym typeface="Open Sans"/>
              </a:defRPr>
            </a:lvl6pPr>
            <a:lvl7pPr lvl="6" rtl="0">
              <a:spcBef>
                <a:spcPts val="0"/>
              </a:spcBef>
              <a:spcAft>
                <a:spcPts val="0"/>
              </a:spcAft>
              <a:buSzPts val="2800"/>
              <a:buNone/>
              <a:defRPr>
                <a:latin typeface="Open Sans"/>
                <a:ea typeface="Open Sans"/>
                <a:cs typeface="Open Sans"/>
                <a:sym typeface="Open Sans"/>
              </a:defRPr>
            </a:lvl7pPr>
            <a:lvl8pPr lvl="7" rtl="0">
              <a:spcBef>
                <a:spcPts val="0"/>
              </a:spcBef>
              <a:spcAft>
                <a:spcPts val="0"/>
              </a:spcAft>
              <a:buSzPts val="2800"/>
              <a:buNone/>
              <a:defRPr>
                <a:latin typeface="Open Sans"/>
                <a:ea typeface="Open Sans"/>
                <a:cs typeface="Open Sans"/>
                <a:sym typeface="Open Sans"/>
              </a:defRPr>
            </a:lvl8pPr>
            <a:lvl9pPr lvl="8" rtl="0">
              <a:spcBef>
                <a:spcPts val="0"/>
              </a:spcBef>
              <a:spcAft>
                <a:spcPts val="0"/>
              </a:spcAft>
              <a:buSzPts val="2800"/>
              <a:buNone/>
              <a:defRPr>
                <a:latin typeface="Open Sans"/>
                <a:ea typeface="Open Sans"/>
                <a:cs typeface="Open Sans"/>
                <a:sym typeface="Open Sans"/>
              </a:defRPr>
            </a:lvl9pPr>
          </a:lstStyle>
          <a:p>
            <a:r>
              <a:rPr lang="en-US"/>
              <a:t>Click to edit Master title style</a:t>
            </a:r>
            <a:endParaRPr/>
          </a:p>
        </p:txBody>
      </p:sp>
      <p:sp>
        <p:nvSpPr>
          <p:cNvPr id="421" name="Google Shape;421;p57"/>
          <p:cNvSpPr txBox="1">
            <a:spLocks noGrp="1"/>
          </p:cNvSpPr>
          <p:nvPr>
            <p:ph type="subTitle" idx="1"/>
          </p:nvPr>
        </p:nvSpPr>
        <p:spPr>
          <a:xfrm>
            <a:off x="937667" y="1903520"/>
            <a:ext cx="4826000" cy="1652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2133"/>
              </a:spcBef>
              <a:spcAft>
                <a:spcPts val="0"/>
              </a:spcAft>
              <a:buSzPts val="1400"/>
              <a:buNone/>
              <a:defRPr/>
            </a:lvl3pPr>
            <a:lvl4pPr lvl="3" rtl="0">
              <a:spcBef>
                <a:spcPts val="2133"/>
              </a:spcBef>
              <a:spcAft>
                <a:spcPts val="0"/>
              </a:spcAft>
              <a:buSzPts val="1400"/>
              <a:buNone/>
              <a:defRPr/>
            </a:lvl4pPr>
            <a:lvl5pPr lvl="4" rtl="0">
              <a:spcBef>
                <a:spcPts val="2133"/>
              </a:spcBef>
              <a:spcAft>
                <a:spcPts val="0"/>
              </a:spcAft>
              <a:buSzPts val="1400"/>
              <a:buNone/>
              <a:defRPr/>
            </a:lvl5pPr>
            <a:lvl6pPr lvl="5" rtl="0">
              <a:spcBef>
                <a:spcPts val="2133"/>
              </a:spcBef>
              <a:spcAft>
                <a:spcPts val="0"/>
              </a:spcAft>
              <a:buSzPts val="1400"/>
              <a:buNone/>
              <a:defRPr/>
            </a:lvl6pPr>
            <a:lvl7pPr lvl="6" rtl="0">
              <a:spcBef>
                <a:spcPts val="2133"/>
              </a:spcBef>
              <a:spcAft>
                <a:spcPts val="0"/>
              </a:spcAft>
              <a:buSzPts val="1400"/>
              <a:buNone/>
              <a:defRPr/>
            </a:lvl7pPr>
            <a:lvl8pPr lvl="7" rtl="0">
              <a:spcBef>
                <a:spcPts val="2133"/>
              </a:spcBef>
              <a:spcAft>
                <a:spcPts val="0"/>
              </a:spcAft>
              <a:buSzPts val="1400"/>
              <a:buNone/>
              <a:defRPr/>
            </a:lvl8pPr>
            <a:lvl9pPr lvl="8" rtl="0">
              <a:spcBef>
                <a:spcPts val="2133"/>
              </a:spcBef>
              <a:spcAft>
                <a:spcPts val="2133"/>
              </a:spcAft>
              <a:buSzPts val="1400"/>
              <a:buNone/>
              <a:defRPr/>
            </a:lvl9pPr>
          </a:lstStyle>
          <a:p>
            <a:r>
              <a:rPr lang="en-US"/>
              <a:t>Click to edit Master subtitle style</a:t>
            </a:r>
            <a:endParaRPr/>
          </a:p>
        </p:txBody>
      </p:sp>
      <p:sp>
        <p:nvSpPr>
          <p:cNvPr id="422" name="Google Shape;422;p57"/>
          <p:cNvSpPr txBox="1"/>
          <p:nvPr/>
        </p:nvSpPr>
        <p:spPr>
          <a:xfrm>
            <a:off x="937667" y="4770933"/>
            <a:ext cx="4826000" cy="944000"/>
          </a:xfrm>
          <a:prstGeom prst="rect">
            <a:avLst/>
          </a:prstGeom>
          <a:noFill/>
          <a:ln>
            <a:noFill/>
          </a:ln>
        </p:spPr>
        <p:txBody>
          <a:bodyPr spcFirstLastPara="1" wrap="square" lIns="121900" tIns="121900" rIns="121900" bIns="121900" anchor="t" anchorCtr="0">
            <a:noAutofit/>
          </a:bodyPr>
          <a:lstStyle/>
          <a:p>
            <a:pPr marL="0" lvl="0" indent="0" algn="l" rtl="0">
              <a:spcBef>
                <a:spcPts val="400"/>
              </a:spcBef>
              <a:spcAft>
                <a:spcPts val="0"/>
              </a:spcAft>
              <a:buNone/>
            </a:pPr>
            <a:r>
              <a:rPr lang="en" sz="1600" b="1">
                <a:solidFill>
                  <a:schemeClr val="dk2"/>
                </a:solidFill>
                <a:latin typeface="Open Sans"/>
                <a:ea typeface="Open Sans"/>
                <a:cs typeface="Open Sans"/>
                <a:sym typeface="Open Sans"/>
              </a:rPr>
              <a:t>CREDITS</a:t>
            </a:r>
            <a:r>
              <a:rPr lang="en" sz="1600">
                <a:solidFill>
                  <a:schemeClr val="dk2"/>
                </a:solidFill>
                <a:latin typeface="Open Sans"/>
                <a:ea typeface="Open Sans"/>
                <a:cs typeface="Open Sans"/>
                <a:sym typeface="Open Sans"/>
              </a:rPr>
              <a:t>: This presentation template was created by </a:t>
            </a:r>
            <a:r>
              <a:rPr lang="en" sz="1600" b="1">
                <a:solidFill>
                  <a:schemeClr val="dk2"/>
                </a:solidFill>
                <a:uFill>
                  <a:noFill/>
                </a:uFill>
                <a:latin typeface="Open Sans"/>
                <a:ea typeface="Open Sans"/>
                <a:cs typeface="Open Sans"/>
                <a:sym typeface="Open Sans"/>
                <a:hlinkClick r:id="rId3">
                  <a:extLst>
                    <a:ext uri="{A12FA001-AC4F-418D-AE19-62706E023703}">
                      <ahyp:hlinkClr xmlns:ahyp="http://schemas.microsoft.com/office/drawing/2018/hyperlinkcolor" val="tx"/>
                    </a:ext>
                  </a:extLst>
                </a:hlinkClick>
              </a:rPr>
              <a:t>Slidesgo</a:t>
            </a:r>
            <a:r>
              <a:rPr lang="en" sz="1600">
                <a:solidFill>
                  <a:schemeClr val="dk2"/>
                </a:solidFill>
                <a:latin typeface="Open Sans"/>
                <a:ea typeface="Open Sans"/>
                <a:cs typeface="Open Sans"/>
                <a:sym typeface="Open Sans"/>
              </a:rPr>
              <a:t>, including icons by </a:t>
            </a:r>
            <a:r>
              <a:rPr lang="en" sz="1600" b="1">
                <a:solidFill>
                  <a:schemeClr val="dk2"/>
                </a:solidFill>
                <a:uFill>
                  <a:noFill/>
                </a:uFill>
                <a:latin typeface="Open Sans"/>
                <a:ea typeface="Open Sans"/>
                <a:cs typeface="Open Sans"/>
                <a:sym typeface="Open Sans"/>
                <a:hlinkClick r:id="rId4">
                  <a:extLst>
                    <a:ext uri="{A12FA001-AC4F-418D-AE19-62706E023703}">
                      <ahyp:hlinkClr xmlns:ahyp="http://schemas.microsoft.com/office/drawing/2018/hyperlinkcolor" val="tx"/>
                    </a:ext>
                  </a:extLst>
                </a:hlinkClick>
              </a:rPr>
              <a:t>Flaticon</a:t>
            </a:r>
            <a:r>
              <a:rPr lang="en" sz="1600">
                <a:solidFill>
                  <a:schemeClr val="dk2"/>
                </a:solidFill>
                <a:latin typeface="Open Sans"/>
                <a:ea typeface="Open Sans"/>
                <a:cs typeface="Open Sans"/>
                <a:sym typeface="Open Sans"/>
              </a:rPr>
              <a:t>, and infographics &amp; images by </a:t>
            </a:r>
            <a:r>
              <a:rPr lang="en" sz="1600" b="1">
                <a:solidFill>
                  <a:schemeClr val="dk2"/>
                </a:solidFill>
                <a:uFill>
                  <a:noFill/>
                </a:uFill>
                <a:latin typeface="Open Sans"/>
                <a:ea typeface="Open Sans"/>
                <a:cs typeface="Open Sans"/>
                <a:sym typeface="Open Sans"/>
                <a:hlinkClick r:id="rId5">
                  <a:extLst>
                    <a:ext uri="{A12FA001-AC4F-418D-AE19-62706E023703}">
                      <ahyp:hlinkClr xmlns:ahyp="http://schemas.microsoft.com/office/drawing/2018/hyperlinkcolor" val="tx"/>
                    </a:ext>
                  </a:extLst>
                </a:hlinkClick>
              </a:rPr>
              <a:t>Freepik</a:t>
            </a:r>
            <a:endParaRPr sz="1600" b="1">
              <a:solidFill>
                <a:schemeClr val="dk2"/>
              </a:solidFill>
              <a:latin typeface="Open Sans"/>
              <a:ea typeface="Open Sans"/>
              <a:cs typeface="Open Sans"/>
              <a:sym typeface="Open Sans"/>
            </a:endParaRPr>
          </a:p>
          <a:p>
            <a:pPr marL="0" lvl="0" indent="0" algn="l" rtl="0">
              <a:spcBef>
                <a:spcPts val="0"/>
              </a:spcBef>
              <a:spcAft>
                <a:spcPts val="0"/>
              </a:spcAft>
              <a:buNone/>
            </a:pPr>
            <a:endParaRPr sz="2400">
              <a:solidFill>
                <a:schemeClr val="dk2"/>
              </a:solidFill>
              <a:latin typeface="Open Sans"/>
              <a:ea typeface="Open Sans"/>
              <a:cs typeface="Open Sans"/>
              <a:sym typeface="Open Sans"/>
            </a:endParaRPr>
          </a:p>
          <a:p>
            <a:pPr marL="0" lvl="0" indent="0" algn="l" rtl="0">
              <a:spcBef>
                <a:spcPts val="400"/>
              </a:spcBef>
              <a:spcAft>
                <a:spcPts val="0"/>
              </a:spcAft>
              <a:buNone/>
            </a:pPr>
            <a:endParaRPr sz="1333">
              <a:solidFill>
                <a:schemeClr val="dk2"/>
              </a:solidFill>
              <a:latin typeface="Krub"/>
              <a:ea typeface="Krub"/>
              <a:cs typeface="Krub"/>
              <a:sym typeface="Krub"/>
            </a:endParaRPr>
          </a:p>
        </p:txBody>
      </p:sp>
      <p:sp>
        <p:nvSpPr>
          <p:cNvPr id="423" name="Google Shape;423;p57"/>
          <p:cNvSpPr txBox="1">
            <a:spLocks noGrp="1"/>
          </p:cNvSpPr>
          <p:nvPr>
            <p:ph type="subTitle" idx="2"/>
          </p:nvPr>
        </p:nvSpPr>
        <p:spPr>
          <a:xfrm>
            <a:off x="937667" y="5785992"/>
            <a:ext cx="4077600" cy="3408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None/>
              <a:defRPr sz="1600" b="1"/>
            </a:lvl1pPr>
            <a:lvl2pPr lvl="1" rtl="0">
              <a:spcBef>
                <a:spcPts val="2133"/>
              </a:spcBef>
              <a:spcAft>
                <a:spcPts val="0"/>
              </a:spcAft>
              <a:buSzPts val="1400"/>
              <a:buNone/>
              <a:defRPr/>
            </a:lvl2pPr>
            <a:lvl3pPr lvl="2" rtl="0">
              <a:spcBef>
                <a:spcPts val="2133"/>
              </a:spcBef>
              <a:spcAft>
                <a:spcPts val="0"/>
              </a:spcAft>
              <a:buSzPts val="1400"/>
              <a:buNone/>
              <a:defRPr/>
            </a:lvl3pPr>
            <a:lvl4pPr lvl="3" rtl="0">
              <a:spcBef>
                <a:spcPts val="2133"/>
              </a:spcBef>
              <a:spcAft>
                <a:spcPts val="0"/>
              </a:spcAft>
              <a:buSzPts val="1400"/>
              <a:buNone/>
              <a:defRPr/>
            </a:lvl4pPr>
            <a:lvl5pPr lvl="4" rtl="0">
              <a:spcBef>
                <a:spcPts val="2133"/>
              </a:spcBef>
              <a:spcAft>
                <a:spcPts val="0"/>
              </a:spcAft>
              <a:buSzPts val="1400"/>
              <a:buNone/>
              <a:defRPr/>
            </a:lvl5pPr>
            <a:lvl6pPr lvl="5" rtl="0">
              <a:spcBef>
                <a:spcPts val="2133"/>
              </a:spcBef>
              <a:spcAft>
                <a:spcPts val="0"/>
              </a:spcAft>
              <a:buSzPts val="1400"/>
              <a:buNone/>
              <a:defRPr/>
            </a:lvl6pPr>
            <a:lvl7pPr lvl="6" rtl="0">
              <a:spcBef>
                <a:spcPts val="2133"/>
              </a:spcBef>
              <a:spcAft>
                <a:spcPts val="0"/>
              </a:spcAft>
              <a:buSzPts val="1400"/>
              <a:buNone/>
              <a:defRPr/>
            </a:lvl7pPr>
            <a:lvl8pPr lvl="7" rtl="0">
              <a:spcBef>
                <a:spcPts val="2133"/>
              </a:spcBef>
              <a:spcAft>
                <a:spcPts val="0"/>
              </a:spcAft>
              <a:buSzPts val="1400"/>
              <a:buNone/>
              <a:defRPr/>
            </a:lvl8pPr>
            <a:lvl9pPr lvl="8" rtl="0">
              <a:spcBef>
                <a:spcPts val="2133"/>
              </a:spcBef>
              <a:spcAft>
                <a:spcPts val="2133"/>
              </a:spcAft>
              <a:buSzPts val="1400"/>
              <a:buNone/>
              <a:defRPr/>
            </a:lvl9pPr>
          </a:lstStyle>
          <a:p>
            <a:r>
              <a:rPr lang="en-US"/>
              <a:t>Click to edit Master subtitle style</a:t>
            </a:r>
            <a:endParaRPr/>
          </a:p>
        </p:txBody>
      </p:sp>
      <p:sp>
        <p:nvSpPr>
          <p:cNvPr id="2" name="Slide Number Placeholder 6">
            <a:extLst>
              <a:ext uri="{FF2B5EF4-FFF2-40B4-BE49-F238E27FC236}">
                <a16:creationId xmlns:a16="http://schemas.microsoft.com/office/drawing/2014/main" id="{651D6FA4-47CC-5CD1-15C2-7A460FE4CD4C}"/>
              </a:ext>
            </a:extLst>
          </p:cNvPr>
          <p:cNvSpPr>
            <a:spLocks noGrp="1"/>
          </p:cNvSpPr>
          <p:nvPr>
            <p:ph type="sldNum" sz="quarter" idx="12"/>
          </p:nvPr>
        </p:nvSpPr>
        <p:spPr>
          <a:xfrm>
            <a:off x="11025187" y="6253838"/>
            <a:ext cx="2743200" cy="365125"/>
          </a:xfrm>
          <a:prstGeom prst="rect">
            <a:avLst/>
          </a:prstGeom>
        </p:spPr>
        <p:txBody>
          <a:bodyPr/>
          <a:lstStyle>
            <a:lvl1pPr>
              <a:defRPr>
                <a:solidFill>
                  <a:schemeClr val="accent1">
                    <a:lumMod val="75000"/>
                    <a:lumOff val="25000"/>
                  </a:schemeClr>
                </a:solidFill>
              </a:defRPr>
            </a:lvl1pPr>
          </a:lstStyle>
          <a:p>
            <a:fld id="{F405B38B-2E0A-46BC-9392-E70CB3DE098D}" type="slidenum">
              <a:rPr lang="en-US" smtClean="0"/>
              <a:t>‹#›</a:t>
            </a:fld>
            <a:endParaRPr lang="en-US"/>
          </a:p>
        </p:txBody>
      </p:sp>
    </p:spTree>
    <p:extLst>
      <p:ext uri="{BB962C8B-B14F-4D97-AF65-F5344CB8AC3E}">
        <p14:creationId xmlns:p14="http://schemas.microsoft.com/office/powerpoint/2010/main" val="23254880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Background ">
  <p:cSld name="Background ">
    <p:spTree>
      <p:nvGrpSpPr>
        <p:cNvPr id="1" name="Shape 424"/>
        <p:cNvGrpSpPr/>
        <p:nvPr/>
      </p:nvGrpSpPr>
      <p:grpSpPr>
        <a:xfrm>
          <a:off x="0" y="0"/>
          <a:ext cx="0" cy="0"/>
          <a:chOff x="0" y="0"/>
          <a:chExt cx="0" cy="0"/>
        </a:xfrm>
      </p:grpSpPr>
      <p:pic>
        <p:nvPicPr>
          <p:cNvPr id="425" name="Google Shape;425;p58"/>
          <p:cNvPicPr preferRelativeResize="0"/>
          <p:nvPr/>
        </p:nvPicPr>
        <p:blipFill rotWithShape="1">
          <a:blip r:embed="rId2">
            <a:alphaModFix/>
          </a:blip>
          <a:srcRect l="219" r="209"/>
          <a:stretch/>
        </p:blipFill>
        <p:spPr>
          <a:xfrm rot="10800000">
            <a:off x="10580600" y="3444200"/>
            <a:ext cx="804672" cy="804672"/>
          </a:xfrm>
          <a:prstGeom prst="rect">
            <a:avLst/>
          </a:prstGeom>
          <a:noFill/>
          <a:ln>
            <a:noFill/>
          </a:ln>
        </p:spPr>
      </p:pic>
      <p:pic>
        <p:nvPicPr>
          <p:cNvPr id="426" name="Google Shape;426;p58"/>
          <p:cNvPicPr preferRelativeResize="0"/>
          <p:nvPr/>
        </p:nvPicPr>
        <p:blipFill rotWithShape="1">
          <a:blip r:embed="rId3">
            <a:alphaModFix/>
          </a:blip>
          <a:srcRect l="28299"/>
          <a:stretch/>
        </p:blipFill>
        <p:spPr>
          <a:xfrm>
            <a:off x="0" y="189734"/>
            <a:ext cx="2262765" cy="3086401"/>
          </a:xfrm>
          <a:prstGeom prst="rect">
            <a:avLst/>
          </a:prstGeom>
          <a:noFill/>
          <a:ln>
            <a:noFill/>
          </a:ln>
        </p:spPr>
      </p:pic>
      <p:pic>
        <p:nvPicPr>
          <p:cNvPr id="427" name="Google Shape;427;p58"/>
          <p:cNvPicPr preferRelativeResize="0"/>
          <p:nvPr/>
        </p:nvPicPr>
        <p:blipFill>
          <a:blip r:embed="rId4">
            <a:alphaModFix/>
          </a:blip>
          <a:stretch>
            <a:fillRect/>
          </a:stretch>
        </p:blipFill>
        <p:spPr>
          <a:xfrm rot="-3830462">
            <a:off x="8845459" y="373953"/>
            <a:ext cx="3123680" cy="2990384"/>
          </a:xfrm>
          <a:prstGeom prst="rect">
            <a:avLst/>
          </a:prstGeom>
          <a:noFill/>
          <a:ln>
            <a:noFill/>
          </a:ln>
        </p:spPr>
      </p:pic>
      <p:pic>
        <p:nvPicPr>
          <p:cNvPr id="428" name="Google Shape;428;p58"/>
          <p:cNvPicPr preferRelativeResize="0"/>
          <p:nvPr/>
        </p:nvPicPr>
        <p:blipFill rotWithShape="1">
          <a:blip r:embed="rId5">
            <a:alphaModFix/>
          </a:blip>
          <a:srcRect t="20810"/>
          <a:stretch/>
        </p:blipFill>
        <p:spPr>
          <a:xfrm rot="-5400006">
            <a:off x="-289951" y="2247854"/>
            <a:ext cx="3032565" cy="2452660"/>
          </a:xfrm>
          <a:prstGeom prst="rect">
            <a:avLst/>
          </a:prstGeom>
          <a:noFill/>
          <a:ln>
            <a:noFill/>
          </a:ln>
        </p:spPr>
      </p:pic>
      <p:sp>
        <p:nvSpPr>
          <p:cNvPr id="2" name="Slide Number Placeholder 6">
            <a:extLst>
              <a:ext uri="{FF2B5EF4-FFF2-40B4-BE49-F238E27FC236}">
                <a16:creationId xmlns:a16="http://schemas.microsoft.com/office/drawing/2014/main" id="{7D15AA97-961C-A5A2-5922-7CECEAE577DB}"/>
              </a:ext>
            </a:extLst>
          </p:cNvPr>
          <p:cNvSpPr>
            <a:spLocks noGrp="1"/>
          </p:cNvSpPr>
          <p:nvPr>
            <p:ph type="sldNum" sz="quarter" idx="12"/>
          </p:nvPr>
        </p:nvSpPr>
        <p:spPr>
          <a:xfrm>
            <a:off x="11025187" y="6253838"/>
            <a:ext cx="2743200" cy="365125"/>
          </a:xfrm>
          <a:prstGeom prst="rect">
            <a:avLst/>
          </a:prstGeom>
        </p:spPr>
        <p:txBody>
          <a:bodyPr/>
          <a:lstStyle>
            <a:lvl1pPr>
              <a:defRPr>
                <a:solidFill>
                  <a:schemeClr val="accent1">
                    <a:lumMod val="75000"/>
                    <a:lumOff val="25000"/>
                  </a:schemeClr>
                </a:solidFill>
              </a:defRPr>
            </a:lvl1pPr>
          </a:lstStyle>
          <a:p>
            <a:fld id="{F405B38B-2E0A-46BC-9392-E70CB3DE098D}" type="slidenum">
              <a:rPr lang="en-US" smtClean="0"/>
              <a:t>‹#›</a:t>
            </a:fld>
            <a:endParaRPr lang="en-US"/>
          </a:p>
        </p:txBody>
      </p:sp>
    </p:spTree>
    <p:extLst>
      <p:ext uri="{BB962C8B-B14F-4D97-AF65-F5344CB8AC3E}">
        <p14:creationId xmlns:p14="http://schemas.microsoft.com/office/powerpoint/2010/main" val="66945738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Background 1">
  <p:cSld name="Background 1">
    <p:spTree>
      <p:nvGrpSpPr>
        <p:cNvPr id="1" name="Shape 429"/>
        <p:cNvGrpSpPr/>
        <p:nvPr/>
      </p:nvGrpSpPr>
      <p:grpSpPr>
        <a:xfrm>
          <a:off x="0" y="0"/>
          <a:ext cx="0" cy="0"/>
          <a:chOff x="0" y="0"/>
          <a:chExt cx="0" cy="0"/>
        </a:xfrm>
      </p:grpSpPr>
      <p:pic>
        <p:nvPicPr>
          <p:cNvPr id="430" name="Google Shape;430;p59"/>
          <p:cNvPicPr preferRelativeResize="0"/>
          <p:nvPr/>
        </p:nvPicPr>
        <p:blipFill>
          <a:blip r:embed="rId2">
            <a:alphaModFix/>
          </a:blip>
          <a:stretch>
            <a:fillRect/>
          </a:stretch>
        </p:blipFill>
        <p:spPr>
          <a:xfrm>
            <a:off x="230900" y="165964"/>
            <a:ext cx="2862200" cy="2825936"/>
          </a:xfrm>
          <a:prstGeom prst="rect">
            <a:avLst/>
          </a:prstGeom>
          <a:noFill/>
          <a:ln>
            <a:noFill/>
          </a:ln>
        </p:spPr>
      </p:pic>
      <p:pic>
        <p:nvPicPr>
          <p:cNvPr id="431" name="Google Shape;431;p59"/>
          <p:cNvPicPr preferRelativeResize="0"/>
          <p:nvPr/>
        </p:nvPicPr>
        <p:blipFill>
          <a:blip r:embed="rId3">
            <a:alphaModFix/>
          </a:blip>
          <a:stretch>
            <a:fillRect/>
          </a:stretch>
        </p:blipFill>
        <p:spPr>
          <a:xfrm rot="1393348">
            <a:off x="9280138" y="4000551"/>
            <a:ext cx="2574129" cy="2584415"/>
          </a:xfrm>
          <a:prstGeom prst="rect">
            <a:avLst/>
          </a:prstGeom>
          <a:noFill/>
          <a:ln>
            <a:noFill/>
          </a:ln>
        </p:spPr>
      </p:pic>
      <p:pic>
        <p:nvPicPr>
          <p:cNvPr id="432" name="Google Shape;432;p59"/>
          <p:cNvPicPr preferRelativeResize="0"/>
          <p:nvPr/>
        </p:nvPicPr>
        <p:blipFill>
          <a:blip r:embed="rId4">
            <a:alphaModFix/>
          </a:blip>
          <a:stretch>
            <a:fillRect/>
          </a:stretch>
        </p:blipFill>
        <p:spPr>
          <a:xfrm>
            <a:off x="1047534" y="1303001"/>
            <a:ext cx="3285065" cy="2947767"/>
          </a:xfrm>
          <a:prstGeom prst="rect">
            <a:avLst/>
          </a:prstGeom>
          <a:noFill/>
          <a:ln>
            <a:noFill/>
          </a:ln>
        </p:spPr>
      </p:pic>
      <p:sp>
        <p:nvSpPr>
          <p:cNvPr id="2" name="Slide Number Placeholder 6">
            <a:extLst>
              <a:ext uri="{FF2B5EF4-FFF2-40B4-BE49-F238E27FC236}">
                <a16:creationId xmlns:a16="http://schemas.microsoft.com/office/drawing/2014/main" id="{4C07E215-15C8-570B-BA04-90F2D104FBB8}"/>
              </a:ext>
            </a:extLst>
          </p:cNvPr>
          <p:cNvSpPr>
            <a:spLocks noGrp="1"/>
          </p:cNvSpPr>
          <p:nvPr>
            <p:ph type="sldNum" sz="quarter" idx="12"/>
          </p:nvPr>
        </p:nvSpPr>
        <p:spPr>
          <a:xfrm>
            <a:off x="11025187" y="6253838"/>
            <a:ext cx="2743200" cy="365125"/>
          </a:xfrm>
          <a:prstGeom prst="rect">
            <a:avLst/>
          </a:prstGeom>
        </p:spPr>
        <p:txBody>
          <a:bodyPr/>
          <a:lstStyle>
            <a:lvl1pPr>
              <a:defRPr>
                <a:solidFill>
                  <a:schemeClr val="accent1">
                    <a:lumMod val="75000"/>
                    <a:lumOff val="25000"/>
                  </a:schemeClr>
                </a:solidFill>
              </a:defRPr>
            </a:lvl1pPr>
          </a:lstStyle>
          <a:p>
            <a:fld id="{F405B38B-2E0A-46BC-9392-E70CB3DE098D}" type="slidenum">
              <a:rPr lang="en-US" smtClean="0"/>
              <a:t>‹#›</a:t>
            </a:fld>
            <a:endParaRPr lang="en-US"/>
          </a:p>
        </p:txBody>
      </p:sp>
    </p:spTree>
    <p:extLst>
      <p:ext uri="{BB962C8B-B14F-4D97-AF65-F5344CB8AC3E}">
        <p14:creationId xmlns:p14="http://schemas.microsoft.com/office/powerpoint/2010/main" val="2554521941"/>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Background 2">
  <p:cSld name="Background 2">
    <p:spTree>
      <p:nvGrpSpPr>
        <p:cNvPr id="1" name="Shape 433"/>
        <p:cNvGrpSpPr/>
        <p:nvPr/>
      </p:nvGrpSpPr>
      <p:grpSpPr>
        <a:xfrm>
          <a:off x="0" y="0"/>
          <a:ext cx="0" cy="0"/>
          <a:chOff x="0" y="0"/>
          <a:chExt cx="0" cy="0"/>
        </a:xfrm>
      </p:grpSpPr>
      <p:pic>
        <p:nvPicPr>
          <p:cNvPr id="434" name="Google Shape;434;p60"/>
          <p:cNvPicPr preferRelativeResize="0"/>
          <p:nvPr/>
        </p:nvPicPr>
        <p:blipFill>
          <a:blip r:embed="rId2">
            <a:alphaModFix/>
          </a:blip>
          <a:stretch>
            <a:fillRect/>
          </a:stretch>
        </p:blipFill>
        <p:spPr>
          <a:xfrm rot="-4623248">
            <a:off x="203202" y="4061166"/>
            <a:ext cx="2552801" cy="2593636"/>
          </a:xfrm>
          <a:prstGeom prst="rect">
            <a:avLst/>
          </a:prstGeom>
          <a:noFill/>
          <a:ln>
            <a:noFill/>
          </a:ln>
        </p:spPr>
      </p:pic>
      <p:pic>
        <p:nvPicPr>
          <p:cNvPr id="435" name="Google Shape;435;p60"/>
          <p:cNvPicPr preferRelativeResize="0"/>
          <p:nvPr/>
        </p:nvPicPr>
        <p:blipFill>
          <a:blip r:embed="rId3">
            <a:alphaModFix/>
          </a:blip>
          <a:stretch>
            <a:fillRect/>
          </a:stretch>
        </p:blipFill>
        <p:spPr>
          <a:xfrm>
            <a:off x="8600402" y="2337667"/>
            <a:ext cx="3191165" cy="3035867"/>
          </a:xfrm>
          <a:prstGeom prst="rect">
            <a:avLst/>
          </a:prstGeom>
          <a:noFill/>
          <a:ln>
            <a:noFill/>
          </a:ln>
        </p:spPr>
      </p:pic>
      <p:pic>
        <p:nvPicPr>
          <p:cNvPr id="436" name="Google Shape;436;p60"/>
          <p:cNvPicPr preferRelativeResize="0"/>
          <p:nvPr/>
        </p:nvPicPr>
        <p:blipFill rotWithShape="1">
          <a:blip r:embed="rId4">
            <a:alphaModFix/>
          </a:blip>
          <a:srcRect t="29537"/>
          <a:stretch/>
        </p:blipFill>
        <p:spPr>
          <a:xfrm>
            <a:off x="106168" y="1"/>
            <a:ext cx="3516665" cy="2190468"/>
          </a:xfrm>
          <a:prstGeom prst="rect">
            <a:avLst/>
          </a:prstGeom>
          <a:noFill/>
          <a:ln>
            <a:noFill/>
          </a:ln>
        </p:spPr>
      </p:pic>
      <p:sp>
        <p:nvSpPr>
          <p:cNvPr id="2" name="Slide Number Placeholder 6">
            <a:extLst>
              <a:ext uri="{FF2B5EF4-FFF2-40B4-BE49-F238E27FC236}">
                <a16:creationId xmlns:a16="http://schemas.microsoft.com/office/drawing/2014/main" id="{84072D49-797C-81F3-34B9-EF009D9A5449}"/>
              </a:ext>
            </a:extLst>
          </p:cNvPr>
          <p:cNvSpPr>
            <a:spLocks noGrp="1"/>
          </p:cNvSpPr>
          <p:nvPr>
            <p:ph type="sldNum" sz="quarter" idx="12"/>
          </p:nvPr>
        </p:nvSpPr>
        <p:spPr>
          <a:xfrm>
            <a:off x="11025187" y="6253838"/>
            <a:ext cx="2743200" cy="365125"/>
          </a:xfrm>
          <a:prstGeom prst="rect">
            <a:avLst/>
          </a:prstGeom>
        </p:spPr>
        <p:txBody>
          <a:bodyPr/>
          <a:lstStyle>
            <a:lvl1pPr>
              <a:defRPr>
                <a:solidFill>
                  <a:schemeClr val="accent1">
                    <a:lumMod val="75000"/>
                    <a:lumOff val="25000"/>
                  </a:schemeClr>
                </a:solidFill>
              </a:defRPr>
            </a:lvl1pPr>
          </a:lstStyle>
          <a:p>
            <a:fld id="{F405B38B-2E0A-46BC-9392-E70CB3DE098D}" type="slidenum">
              <a:rPr lang="en-US" smtClean="0"/>
              <a:t>‹#›</a:t>
            </a:fld>
            <a:endParaRPr lang="en-US"/>
          </a:p>
        </p:txBody>
      </p:sp>
    </p:spTree>
    <p:extLst>
      <p:ext uri="{BB962C8B-B14F-4D97-AF65-F5344CB8AC3E}">
        <p14:creationId xmlns:p14="http://schemas.microsoft.com/office/powerpoint/2010/main" val="3606971944"/>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DCBC321-5070-E15F-A188-6D09727B04FF}"/>
              </a:ext>
            </a:extLst>
          </p:cNvPr>
          <p:cNvSpPr txBox="1">
            <a:spLocks/>
          </p:cNvSpPr>
          <p:nvPr userDrawn="1"/>
        </p:nvSpPr>
        <p:spPr>
          <a:xfrm>
            <a:off x="11025187" y="6253838"/>
            <a:ext cx="2743200" cy="365125"/>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accent1">
                    <a:lumMod val="75000"/>
                    <a:lumOff val="25000"/>
                  </a:schemeClr>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F405B38B-2E0A-46BC-9392-E70CB3DE098D}" type="slidenum">
              <a:rPr lang="en-US" smtClean="0"/>
              <a:pPr/>
              <a:t>‹#›</a:t>
            </a:fld>
            <a:endParaRPr lang="en-US"/>
          </a:p>
        </p:txBody>
      </p:sp>
    </p:spTree>
    <p:extLst>
      <p:ext uri="{BB962C8B-B14F-4D97-AF65-F5344CB8AC3E}">
        <p14:creationId xmlns:p14="http://schemas.microsoft.com/office/powerpoint/2010/main" val="2274632436"/>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endParaRPr lang="en-US"/>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a:p>
        </p:txBody>
      </p:sp>
    </p:spTree>
    <p:extLst>
      <p:ext uri="{BB962C8B-B14F-4D97-AF65-F5344CB8AC3E}">
        <p14:creationId xmlns:p14="http://schemas.microsoft.com/office/powerpoint/2010/main" val="2357291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 point">
    <p:bg>
      <p:bgPr>
        <a:solidFill>
          <a:schemeClr val="dk1"/>
        </a:solidFill>
        <a:effectLst/>
      </p:bgPr>
    </p:bg>
    <p:spTree>
      <p:nvGrpSpPr>
        <p:cNvPr id="1" name="Shape 46"/>
        <p:cNvGrpSpPr/>
        <p:nvPr/>
      </p:nvGrpSpPr>
      <p:grpSpPr>
        <a:xfrm>
          <a:off x="0" y="0"/>
          <a:ext cx="0" cy="0"/>
          <a:chOff x="0" y="0"/>
          <a:chExt cx="0" cy="0"/>
        </a:xfrm>
      </p:grpSpPr>
      <p:pic>
        <p:nvPicPr>
          <p:cNvPr id="47" name="Google Shape;47;p8"/>
          <p:cNvPicPr preferRelativeResize="0"/>
          <p:nvPr/>
        </p:nvPicPr>
        <p:blipFill rotWithShape="1">
          <a:blip r:embed="rId2">
            <a:alphaModFix/>
          </a:blip>
          <a:srcRect t="5336" r="48232" b="45114"/>
          <a:stretch/>
        </p:blipFill>
        <p:spPr>
          <a:xfrm rot="5400000">
            <a:off x="-77328" y="4459017"/>
            <a:ext cx="2452301" cy="2284935"/>
          </a:xfrm>
          <a:prstGeom prst="rect">
            <a:avLst/>
          </a:prstGeom>
          <a:noFill/>
          <a:ln>
            <a:noFill/>
          </a:ln>
        </p:spPr>
      </p:pic>
      <p:pic>
        <p:nvPicPr>
          <p:cNvPr id="48" name="Google Shape;48;p8"/>
          <p:cNvPicPr preferRelativeResize="0"/>
          <p:nvPr/>
        </p:nvPicPr>
        <p:blipFill rotWithShape="1">
          <a:blip r:embed="rId3">
            <a:alphaModFix/>
          </a:blip>
          <a:srcRect r="21203" b="28083"/>
          <a:stretch/>
        </p:blipFill>
        <p:spPr>
          <a:xfrm rot="-9081158" flipH="1">
            <a:off x="9714471" y="442605"/>
            <a:ext cx="2389525" cy="2127155"/>
          </a:xfrm>
          <a:prstGeom prst="rect">
            <a:avLst/>
          </a:prstGeom>
          <a:noFill/>
          <a:ln>
            <a:noFill/>
          </a:ln>
        </p:spPr>
      </p:pic>
      <p:sp>
        <p:nvSpPr>
          <p:cNvPr id="49" name="Google Shape;49;p8"/>
          <p:cNvSpPr txBox="1">
            <a:spLocks noGrp="1"/>
          </p:cNvSpPr>
          <p:nvPr>
            <p:ph type="title"/>
          </p:nvPr>
        </p:nvSpPr>
        <p:spPr>
          <a:xfrm>
            <a:off x="1654800" y="2074200"/>
            <a:ext cx="8882400" cy="27096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lt1"/>
              </a:buClr>
              <a:buSzPts val="3500"/>
              <a:buNone/>
              <a:defRPr sz="9333">
                <a:solidFill>
                  <a:schemeClr val="lt1"/>
                </a:solidFill>
              </a:defRPr>
            </a:lvl1pPr>
            <a:lvl2pPr lvl="1">
              <a:spcBef>
                <a:spcPts val="0"/>
              </a:spcBef>
              <a:spcAft>
                <a:spcPts val="0"/>
              </a:spcAft>
              <a:buSzPts val="3500"/>
              <a:buNone/>
              <a:defRPr sz="4667"/>
            </a:lvl2pPr>
            <a:lvl3pPr lvl="2">
              <a:spcBef>
                <a:spcPts val="0"/>
              </a:spcBef>
              <a:spcAft>
                <a:spcPts val="0"/>
              </a:spcAft>
              <a:buSzPts val="3500"/>
              <a:buNone/>
              <a:defRPr sz="4667"/>
            </a:lvl3pPr>
            <a:lvl4pPr lvl="3">
              <a:spcBef>
                <a:spcPts val="0"/>
              </a:spcBef>
              <a:spcAft>
                <a:spcPts val="0"/>
              </a:spcAft>
              <a:buSzPts val="3500"/>
              <a:buNone/>
              <a:defRPr sz="4667"/>
            </a:lvl4pPr>
            <a:lvl5pPr lvl="4">
              <a:spcBef>
                <a:spcPts val="0"/>
              </a:spcBef>
              <a:spcAft>
                <a:spcPts val="0"/>
              </a:spcAft>
              <a:buSzPts val="3500"/>
              <a:buNone/>
              <a:defRPr sz="4667"/>
            </a:lvl5pPr>
            <a:lvl6pPr lvl="5">
              <a:spcBef>
                <a:spcPts val="0"/>
              </a:spcBef>
              <a:spcAft>
                <a:spcPts val="0"/>
              </a:spcAft>
              <a:buSzPts val="3500"/>
              <a:buNone/>
              <a:defRPr sz="4667"/>
            </a:lvl6pPr>
            <a:lvl7pPr lvl="6">
              <a:spcBef>
                <a:spcPts val="0"/>
              </a:spcBef>
              <a:spcAft>
                <a:spcPts val="0"/>
              </a:spcAft>
              <a:buSzPts val="3500"/>
              <a:buNone/>
              <a:defRPr sz="4667"/>
            </a:lvl7pPr>
            <a:lvl8pPr lvl="7">
              <a:spcBef>
                <a:spcPts val="0"/>
              </a:spcBef>
              <a:spcAft>
                <a:spcPts val="0"/>
              </a:spcAft>
              <a:buSzPts val="3500"/>
              <a:buNone/>
              <a:defRPr sz="4667"/>
            </a:lvl8pPr>
            <a:lvl9pPr lvl="8">
              <a:spcBef>
                <a:spcPts val="0"/>
              </a:spcBef>
              <a:spcAft>
                <a:spcPts val="0"/>
              </a:spcAft>
              <a:buSzPts val="3500"/>
              <a:buNone/>
              <a:defRPr sz="4667"/>
            </a:lvl9pPr>
          </a:lstStyle>
          <a:p>
            <a:r>
              <a:rPr lang="en-US"/>
              <a:t>Click to edit Master title style</a:t>
            </a:r>
            <a:endParaRPr/>
          </a:p>
        </p:txBody>
      </p:sp>
      <p:pic>
        <p:nvPicPr>
          <p:cNvPr id="50" name="Google Shape;50;p8"/>
          <p:cNvPicPr preferRelativeResize="0"/>
          <p:nvPr/>
        </p:nvPicPr>
        <p:blipFill rotWithShape="1">
          <a:blip r:embed="rId4">
            <a:alphaModFix/>
          </a:blip>
          <a:srcRect l="219" r="209"/>
          <a:stretch/>
        </p:blipFill>
        <p:spPr>
          <a:xfrm rot="9702180">
            <a:off x="2759068" y="5686869"/>
            <a:ext cx="784032" cy="784033"/>
          </a:xfrm>
          <a:prstGeom prst="rect">
            <a:avLst/>
          </a:prstGeom>
          <a:noFill/>
          <a:ln>
            <a:noFill/>
          </a:ln>
        </p:spPr>
      </p:pic>
      <p:sp>
        <p:nvSpPr>
          <p:cNvPr id="2" name="Slide Number Placeholder 6">
            <a:extLst>
              <a:ext uri="{FF2B5EF4-FFF2-40B4-BE49-F238E27FC236}">
                <a16:creationId xmlns:a16="http://schemas.microsoft.com/office/drawing/2014/main" id="{16871A8B-6682-EA17-347F-CF9AA77FA969}"/>
              </a:ext>
            </a:extLst>
          </p:cNvPr>
          <p:cNvSpPr>
            <a:spLocks noGrp="1"/>
          </p:cNvSpPr>
          <p:nvPr>
            <p:ph type="sldNum" sz="quarter" idx="12"/>
          </p:nvPr>
        </p:nvSpPr>
        <p:spPr>
          <a:xfrm>
            <a:off x="11025187" y="6253838"/>
            <a:ext cx="2743200" cy="365125"/>
          </a:xfrm>
          <a:prstGeom prst="rect">
            <a:avLst/>
          </a:prstGeom>
        </p:spPr>
        <p:txBody>
          <a:bodyPr/>
          <a:lstStyle>
            <a:lvl1pPr>
              <a:defRPr>
                <a:solidFill>
                  <a:schemeClr val="accent1">
                    <a:lumMod val="75000"/>
                    <a:lumOff val="25000"/>
                  </a:schemeClr>
                </a:solidFill>
              </a:defRPr>
            </a:lvl1pPr>
          </a:lstStyle>
          <a:p>
            <a:fld id="{F405B38B-2E0A-46BC-9392-E70CB3DE098D}" type="slidenum">
              <a:rPr lang="en-US" smtClean="0"/>
              <a:t>‹#›</a:t>
            </a:fld>
            <a:endParaRPr lang="en-US"/>
          </a:p>
        </p:txBody>
      </p:sp>
    </p:spTree>
    <p:extLst>
      <p:ext uri="{BB962C8B-B14F-4D97-AF65-F5344CB8AC3E}">
        <p14:creationId xmlns:p14="http://schemas.microsoft.com/office/powerpoint/2010/main" val="12686605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bg>
      <p:bgPr>
        <a:solidFill>
          <a:schemeClr val="dk1"/>
        </a:solidFill>
        <a:effectLst/>
      </p:bgPr>
    </p:bg>
    <p:spTree>
      <p:nvGrpSpPr>
        <p:cNvPr id="1" name="Shape 51"/>
        <p:cNvGrpSpPr/>
        <p:nvPr/>
      </p:nvGrpSpPr>
      <p:grpSpPr>
        <a:xfrm>
          <a:off x="0" y="0"/>
          <a:ext cx="0" cy="0"/>
          <a:chOff x="0" y="0"/>
          <a:chExt cx="0" cy="0"/>
        </a:xfrm>
      </p:grpSpPr>
      <p:grpSp>
        <p:nvGrpSpPr>
          <p:cNvPr id="52" name="Google Shape;52;p9"/>
          <p:cNvGrpSpPr/>
          <p:nvPr/>
        </p:nvGrpSpPr>
        <p:grpSpPr>
          <a:xfrm>
            <a:off x="8420101" y="944900"/>
            <a:ext cx="3852567" cy="5976067"/>
            <a:chOff x="6315075" y="708675"/>
            <a:chExt cx="2889425" cy="4482050"/>
          </a:xfrm>
        </p:grpSpPr>
        <p:pic>
          <p:nvPicPr>
            <p:cNvPr id="53" name="Google Shape;53;p9"/>
            <p:cNvPicPr preferRelativeResize="0"/>
            <p:nvPr/>
          </p:nvPicPr>
          <p:blipFill rotWithShape="1">
            <a:blip r:embed="rId2">
              <a:alphaModFix amt="75000"/>
            </a:blip>
            <a:srcRect l="26101" t="11598"/>
            <a:stretch/>
          </p:blipFill>
          <p:spPr>
            <a:xfrm rot="10800000">
              <a:off x="6665576" y="1790301"/>
              <a:ext cx="2538924" cy="3400424"/>
            </a:xfrm>
            <a:prstGeom prst="rect">
              <a:avLst/>
            </a:prstGeom>
            <a:noFill/>
            <a:ln>
              <a:noFill/>
            </a:ln>
          </p:spPr>
        </p:pic>
        <p:pic>
          <p:nvPicPr>
            <p:cNvPr id="54" name="Google Shape;54;p9"/>
            <p:cNvPicPr preferRelativeResize="0"/>
            <p:nvPr/>
          </p:nvPicPr>
          <p:blipFill rotWithShape="1">
            <a:blip r:embed="rId3">
              <a:alphaModFix amt="85000"/>
            </a:blip>
            <a:srcRect t="5455" r="58893"/>
            <a:stretch/>
          </p:blipFill>
          <p:spPr>
            <a:xfrm>
              <a:off x="7773000" y="708675"/>
              <a:ext cx="1397499" cy="3130700"/>
            </a:xfrm>
            <a:prstGeom prst="rect">
              <a:avLst/>
            </a:prstGeom>
            <a:noFill/>
            <a:ln>
              <a:noFill/>
            </a:ln>
          </p:spPr>
        </p:pic>
        <p:pic>
          <p:nvPicPr>
            <p:cNvPr id="55" name="Google Shape;55;p9"/>
            <p:cNvPicPr preferRelativeResize="0"/>
            <p:nvPr/>
          </p:nvPicPr>
          <p:blipFill>
            <a:blip r:embed="rId4">
              <a:alphaModFix amt="88000"/>
            </a:blip>
            <a:stretch>
              <a:fillRect/>
            </a:stretch>
          </p:blipFill>
          <p:spPr>
            <a:xfrm>
              <a:off x="6315075" y="4732775"/>
              <a:ext cx="457200" cy="455315"/>
            </a:xfrm>
            <a:prstGeom prst="rect">
              <a:avLst/>
            </a:prstGeom>
            <a:noFill/>
            <a:ln>
              <a:noFill/>
            </a:ln>
          </p:spPr>
        </p:pic>
      </p:grpSp>
      <p:sp>
        <p:nvSpPr>
          <p:cNvPr id="56" name="Google Shape;56;p9"/>
          <p:cNvSpPr txBox="1">
            <a:spLocks noGrp="1"/>
          </p:cNvSpPr>
          <p:nvPr>
            <p:ph type="title"/>
          </p:nvPr>
        </p:nvSpPr>
        <p:spPr>
          <a:xfrm>
            <a:off x="7584635" y="2300127"/>
            <a:ext cx="3656400" cy="1060800"/>
          </a:xfrm>
          <a:prstGeom prst="rect">
            <a:avLst/>
          </a:prstGeom>
        </p:spPr>
        <p:txBody>
          <a:bodyPr spcFirstLastPara="1" wrap="square" lIns="91425" tIns="91425" rIns="91425" bIns="91425" anchor="t" anchorCtr="0">
            <a:noAutofit/>
          </a:bodyPr>
          <a:lstStyle>
            <a:lvl1pPr lvl="0" algn="r">
              <a:spcBef>
                <a:spcPts val="0"/>
              </a:spcBef>
              <a:spcAft>
                <a:spcPts val="0"/>
              </a:spcAft>
              <a:buClr>
                <a:schemeClr val="lt1"/>
              </a:buClr>
              <a:buSzPts val="4600"/>
              <a:buNone/>
              <a:defRPr>
                <a:solidFill>
                  <a:schemeClr val="lt1"/>
                </a:solidFill>
              </a:defRPr>
            </a:lvl1pPr>
            <a:lvl2pPr lvl="1" algn="ctr">
              <a:spcBef>
                <a:spcPts val="0"/>
              </a:spcBef>
              <a:spcAft>
                <a:spcPts val="0"/>
              </a:spcAft>
              <a:buSzPts val="4200"/>
              <a:buNone/>
              <a:defRPr sz="5600"/>
            </a:lvl2pPr>
            <a:lvl3pPr lvl="2" algn="ctr">
              <a:spcBef>
                <a:spcPts val="0"/>
              </a:spcBef>
              <a:spcAft>
                <a:spcPts val="0"/>
              </a:spcAft>
              <a:buSzPts val="4200"/>
              <a:buNone/>
              <a:defRPr sz="5600"/>
            </a:lvl3pPr>
            <a:lvl4pPr lvl="3" algn="ctr">
              <a:spcBef>
                <a:spcPts val="0"/>
              </a:spcBef>
              <a:spcAft>
                <a:spcPts val="0"/>
              </a:spcAft>
              <a:buSzPts val="4200"/>
              <a:buNone/>
              <a:defRPr sz="5600"/>
            </a:lvl4pPr>
            <a:lvl5pPr lvl="4" algn="ctr">
              <a:spcBef>
                <a:spcPts val="0"/>
              </a:spcBef>
              <a:spcAft>
                <a:spcPts val="0"/>
              </a:spcAft>
              <a:buSzPts val="4200"/>
              <a:buNone/>
              <a:defRPr sz="5600"/>
            </a:lvl5pPr>
            <a:lvl6pPr lvl="5" algn="ctr">
              <a:spcBef>
                <a:spcPts val="0"/>
              </a:spcBef>
              <a:spcAft>
                <a:spcPts val="0"/>
              </a:spcAft>
              <a:buSzPts val="4200"/>
              <a:buNone/>
              <a:defRPr sz="5600"/>
            </a:lvl6pPr>
            <a:lvl7pPr lvl="6" algn="ctr">
              <a:spcBef>
                <a:spcPts val="0"/>
              </a:spcBef>
              <a:spcAft>
                <a:spcPts val="0"/>
              </a:spcAft>
              <a:buSzPts val="4200"/>
              <a:buNone/>
              <a:defRPr sz="5600"/>
            </a:lvl7pPr>
            <a:lvl8pPr lvl="7" algn="ctr">
              <a:spcBef>
                <a:spcPts val="0"/>
              </a:spcBef>
              <a:spcAft>
                <a:spcPts val="0"/>
              </a:spcAft>
              <a:buSzPts val="4200"/>
              <a:buNone/>
              <a:defRPr sz="5600"/>
            </a:lvl8pPr>
            <a:lvl9pPr lvl="8" algn="ctr">
              <a:spcBef>
                <a:spcPts val="0"/>
              </a:spcBef>
              <a:spcAft>
                <a:spcPts val="0"/>
              </a:spcAft>
              <a:buSzPts val="4200"/>
              <a:buNone/>
              <a:defRPr sz="5600"/>
            </a:lvl9pPr>
          </a:lstStyle>
          <a:p>
            <a:r>
              <a:rPr lang="en-US"/>
              <a:t>Click to edit Master title style</a:t>
            </a:r>
            <a:endParaRPr/>
          </a:p>
        </p:txBody>
      </p:sp>
      <p:pic>
        <p:nvPicPr>
          <p:cNvPr id="57" name="Google Shape;57;p9"/>
          <p:cNvPicPr preferRelativeResize="0"/>
          <p:nvPr/>
        </p:nvPicPr>
        <p:blipFill rotWithShape="1">
          <a:blip r:embed="rId5">
            <a:alphaModFix amt="57000"/>
          </a:blip>
          <a:srcRect l="26778" t="66358" r="38000" b="4794"/>
          <a:stretch/>
        </p:blipFill>
        <p:spPr>
          <a:xfrm flipH="1">
            <a:off x="9332067" y="1972533"/>
            <a:ext cx="1072100" cy="983467"/>
          </a:xfrm>
          <a:prstGeom prst="rect">
            <a:avLst/>
          </a:prstGeom>
          <a:noFill/>
          <a:ln>
            <a:noFill/>
          </a:ln>
        </p:spPr>
      </p:pic>
      <p:sp>
        <p:nvSpPr>
          <p:cNvPr id="58" name="Google Shape;58;p9"/>
          <p:cNvSpPr txBox="1">
            <a:spLocks noGrp="1"/>
          </p:cNvSpPr>
          <p:nvPr>
            <p:ph type="subTitle" idx="1"/>
          </p:nvPr>
        </p:nvSpPr>
        <p:spPr>
          <a:xfrm>
            <a:off x="6003433" y="3673867"/>
            <a:ext cx="5233600" cy="1733200"/>
          </a:xfrm>
          <a:prstGeom prst="rect">
            <a:avLst/>
          </a:prstGeom>
        </p:spPr>
        <p:txBody>
          <a:bodyPr spcFirstLastPara="1" wrap="square" lIns="91425" tIns="91425" rIns="91425" bIns="91425" anchor="b" anchorCtr="0">
            <a:noAutofit/>
          </a:bodyPr>
          <a:lstStyle>
            <a:lvl1pPr lvl="0" algn="r">
              <a:spcBef>
                <a:spcPts val="0"/>
              </a:spcBef>
              <a:spcAft>
                <a:spcPts val="0"/>
              </a:spcAft>
              <a:buClr>
                <a:schemeClr val="lt1"/>
              </a:buClr>
              <a:buSzPts val="1400"/>
              <a:buNone/>
              <a:defRPr>
                <a:solidFill>
                  <a:schemeClr val="lt1"/>
                </a:solidFill>
              </a:defRPr>
            </a:lvl1pPr>
            <a:lvl2pPr lvl="1" algn="ctr">
              <a:lnSpc>
                <a:spcPct val="100000"/>
              </a:lnSpc>
              <a:spcBef>
                <a:spcPts val="0"/>
              </a:spcBef>
              <a:spcAft>
                <a:spcPts val="0"/>
              </a:spcAft>
              <a:buSzPts val="2100"/>
              <a:buNone/>
              <a:defRPr sz="2800"/>
            </a:lvl2pPr>
            <a:lvl3pPr lvl="2" algn="ctr">
              <a:lnSpc>
                <a:spcPct val="100000"/>
              </a:lnSpc>
              <a:spcBef>
                <a:spcPts val="0"/>
              </a:spcBef>
              <a:spcAft>
                <a:spcPts val="0"/>
              </a:spcAft>
              <a:buSzPts val="2100"/>
              <a:buNone/>
              <a:defRPr sz="2800"/>
            </a:lvl3pPr>
            <a:lvl4pPr lvl="3" algn="ctr">
              <a:lnSpc>
                <a:spcPct val="100000"/>
              </a:lnSpc>
              <a:spcBef>
                <a:spcPts val="0"/>
              </a:spcBef>
              <a:spcAft>
                <a:spcPts val="0"/>
              </a:spcAft>
              <a:buSzPts val="2100"/>
              <a:buNone/>
              <a:defRPr sz="2800"/>
            </a:lvl4pPr>
            <a:lvl5pPr lvl="4" algn="ctr">
              <a:lnSpc>
                <a:spcPct val="100000"/>
              </a:lnSpc>
              <a:spcBef>
                <a:spcPts val="0"/>
              </a:spcBef>
              <a:spcAft>
                <a:spcPts val="0"/>
              </a:spcAft>
              <a:buSzPts val="2100"/>
              <a:buNone/>
              <a:defRPr sz="2800"/>
            </a:lvl5pPr>
            <a:lvl6pPr lvl="5" algn="ctr">
              <a:lnSpc>
                <a:spcPct val="100000"/>
              </a:lnSpc>
              <a:spcBef>
                <a:spcPts val="0"/>
              </a:spcBef>
              <a:spcAft>
                <a:spcPts val="0"/>
              </a:spcAft>
              <a:buSzPts val="2100"/>
              <a:buNone/>
              <a:defRPr sz="2800"/>
            </a:lvl6pPr>
            <a:lvl7pPr lvl="6" algn="ctr">
              <a:lnSpc>
                <a:spcPct val="100000"/>
              </a:lnSpc>
              <a:spcBef>
                <a:spcPts val="0"/>
              </a:spcBef>
              <a:spcAft>
                <a:spcPts val="0"/>
              </a:spcAft>
              <a:buSzPts val="2100"/>
              <a:buNone/>
              <a:defRPr sz="2800"/>
            </a:lvl7pPr>
            <a:lvl8pPr lvl="7" algn="ctr">
              <a:lnSpc>
                <a:spcPct val="100000"/>
              </a:lnSpc>
              <a:spcBef>
                <a:spcPts val="0"/>
              </a:spcBef>
              <a:spcAft>
                <a:spcPts val="0"/>
              </a:spcAft>
              <a:buSzPts val="2100"/>
              <a:buNone/>
              <a:defRPr sz="2800"/>
            </a:lvl8pPr>
            <a:lvl9pPr lvl="8" algn="ctr">
              <a:lnSpc>
                <a:spcPct val="100000"/>
              </a:lnSpc>
              <a:spcBef>
                <a:spcPts val="0"/>
              </a:spcBef>
              <a:spcAft>
                <a:spcPts val="0"/>
              </a:spcAft>
              <a:buSzPts val="2100"/>
              <a:buNone/>
              <a:defRPr sz="2800"/>
            </a:lvl9pPr>
          </a:lstStyle>
          <a:p>
            <a:r>
              <a:rPr lang="en-US"/>
              <a:t>Click to edit Master subtitle style</a:t>
            </a:r>
            <a:endParaRPr/>
          </a:p>
        </p:txBody>
      </p:sp>
      <p:sp>
        <p:nvSpPr>
          <p:cNvPr id="2" name="Slide Number Placeholder 6">
            <a:extLst>
              <a:ext uri="{FF2B5EF4-FFF2-40B4-BE49-F238E27FC236}">
                <a16:creationId xmlns:a16="http://schemas.microsoft.com/office/drawing/2014/main" id="{0EF5EFDF-2DFF-070E-30B7-E52D47374A98}"/>
              </a:ext>
            </a:extLst>
          </p:cNvPr>
          <p:cNvSpPr>
            <a:spLocks noGrp="1"/>
          </p:cNvSpPr>
          <p:nvPr>
            <p:ph type="sldNum" sz="quarter" idx="12"/>
          </p:nvPr>
        </p:nvSpPr>
        <p:spPr>
          <a:xfrm>
            <a:off x="11025187" y="6253838"/>
            <a:ext cx="2743200" cy="365125"/>
          </a:xfrm>
          <a:prstGeom prst="rect">
            <a:avLst/>
          </a:prstGeom>
        </p:spPr>
        <p:txBody>
          <a:bodyPr/>
          <a:lstStyle>
            <a:lvl1pPr>
              <a:defRPr>
                <a:solidFill>
                  <a:schemeClr val="accent1">
                    <a:lumMod val="75000"/>
                    <a:lumOff val="25000"/>
                  </a:schemeClr>
                </a:solidFill>
              </a:defRPr>
            </a:lvl1pPr>
          </a:lstStyle>
          <a:p>
            <a:fld id="{F405B38B-2E0A-46BC-9392-E70CB3DE098D}" type="slidenum">
              <a:rPr lang="en-US" smtClean="0"/>
              <a:t>‹#›</a:t>
            </a:fld>
            <a:endParaRPr lang="en-US"/>
          </a:p>
        </p:txBody>
      </p:sp>
    </p:spTree>
    <p:extLst>
      <p:ext uri="{BB962C8B-B14F-4D97-AF65-F5344CB8AC3E}">
        <p14:creationId xmlns:p14="http://schemas.microsoft.com/office/powerpoint/2010/main" val="10180379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
    <p:bg>
      <p:bgPr>
        <a:noFill/>
        <a:effectLst/>
      </p:bgPr>
    </p:bg>
    <p:spTree>
      <p:nvGrpSpPr>
        <p:cNvPr id="1" name="Shape 59"/>
        <p:cNvGrpSpPr/>
        <p:nvPr/>
      </p:nvGrpSpPr>
      <p:grpSpPr>
        <a:xfrm>
          <a:off x="0" y="0"/>
          <a:ext cx="0" cy="0"/>
          <a:chOff x="0" y="0"/>
          <a:chExt cx="0" cy="0"/>
        </a:xfrm>
      </p:grpSpPr>
      <p:pic>
        <p:nvPicPr>
          <p:cNvPr id="60" name="Google Shape;60;p10"/>
          <p:cNvPicPr preferRelativeResize="0"/>
          <p:nvPr/>
        </p:nvPicPr>
        <p:blipFill rotWithShape="1">
          <a:blip r:embed="rId2">
            <a:alphaModFix/>
          </a:blip>
          <a:srcRect t="6390" r="48232" b="45119"/>
          <a:stretch/>
        </p:blipFill>
        <p:spPr>
          <a:xfrm rot="10800000">
            <a:off x="-313333" y="-59566"/>
            <a:ext cx="1893433" cy="1726567"/>
          </a:xfrm>
          <a:prstGeom prst="rect">
            <a:avLst/>
          </a:prstGeom>
          <a:noFill/>
          <a:ln>
            <a:noFill/>
          </a:ln>
        </p:spPr>
      </p:pic>
      <p:pic>
        <p:nvPicPr>
          <p:cNvPr id="61" name="Google Shape;61;p10"/>
          <p:cNvPicPr preferRelativeResize="0"/>
          <p:nvPr/>
        </p:nvPicPr>
        <p:blipFill rotWithShape="1">
          <a:blip r:embed="rId3">
            <a:alphaModFix/>
          </a:blip>
          <a:srcRect r="21203" b="28083"/>
          <a:stretch/>
        </p:blipFill>
        <p:spPr>
          <a:xfrm rot="4217121">
            <a:off x="-623305" y="4444486"/>
            <a:ext cx="3199775" cy="2848461"/>
          </a:xfrm>
          <a:prstGeom prst="rect">
            <a:avLst/>
          </a:prstGeom>
          <a:noFill/>
          <a:ln>
            <a:noFill/>
          </a:ln>
        </p:spPr>
      </p:pic>
      <p:sp>
        <p:nvSpPr>
          <p:cNvPr id="62" name="Google Shape;62;p10"/>
          <p:cNvSpPr txBox="1">
            <a:spLocks noGrp="1"/>
          </p:cNvSpPr>
          <p:nvPr>
            <p:ph type="title"/>
          </p:nvPr>
        </p:nvSpPr>
        <p:spPr>
          <a:xfrm>
            <a:off x="950967" y="2571000"/>
            <a:ext cx="5858800" cy="1716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3500"/>
              <a:buNone/>
              <a:defRPr sz="4667">
                <a:solidFill>
                  <a:schemeClr val="lt1"/>
                </a:solidFill>
              </a:defRPr>
            </a:lvl1pPr>
            <a:lvl2pPr lvl="1" rtl="0">
              <a:spcBef>
                <a:spcPts val="0"/>
              </a:spcBef>
              <a:spcAft>
                <a:spcPts val="0"/>
              </a:spcAft>
              <a:buSzPts val="3500"/>
              <a:buNone/>
              <a:defRPr sz="4667"/>
            </a:lvl2pPr>
            <a:lvl3pPr lvl="2" rtl="0">
              <a:spcBef>
                <a:spcPts val="0"/>
              </a:spcBef>
              <a:spcAft>
                <a:spcPts val="0"/>
              </a:spcAft>
              <a:buSzPts val="3500"/>
              <a:buNone/>
              <a:defRPr sz="4667"/>
            </a:lvl3pPr>
            <a:lvl4pPr lvl="3" rtl="0">
              <a:spcBef>
                <a:spcPts val="0"/>
              </a:spcBef>
              <a:spcAft>
                <a:spcPts val="0"/>
              </a:spcAft>
              <a:buSzPts val="3500"/>
              <a:buNone/>
              <a:defRPr sz="4667"/>
            </a:lvl4pPr>
            <a:lvl5pPr lvl="4" rtl="0">
              <a:spcBef>
                <a:spcPts val="0"/>
              </a:spcBef>
              <a:spcAft>
                <a:spcPts val="0"/>
              </a:spcAft>
              <a:buSzPts val="3500"/>
              <a:buNone/>
              <a:defRPr sz="4667"/>
            </a:lvl5pPr>
            <a:lvl6pPr lvl="5" rtl="0">
              <a:spcBef>
                <a:spcPts val="0"/>
              </a:spcBef>
              <a:spcAft>
                <a:spcPts val="0"/>
              </a:spcAft>
              <a:buSzPts val="3500"/>
              <a:buNone/>
              <a:defRPr sz="4667"/>
            </a:lvl6pPr>
            <a:lvl7pPr lvl="6" rtl="0">
              <a:spcBef>
                <a:spcPts val="0"/>
              </a:spcBef>
              <a:spcAft>
                <a:spcPts val="0"/>
              </a:spcAft>
              <a:buSzPts val="3500"/>
              <a:buNone/>
              <a:defRPr sz="4667"/>
            </a:lvl7pPr>
            <a:lvl8pPr lvl="7" rtl="0">
              <a:spcBef>
                <a:spcPts val="0"/>
              </a:spcBef>
              <a:spcAft>
                <a:spcPts val="0"/>
              </a:spcAft>
              <a:buSzPts val="3500"/>
              <a:buNone/>
              <a:defRPr sz="4667"/>
            </a:lvl8pPr>
            <a:lvl9pPr lvl="8" rtl="0">
              <a:spcBef>
                <a:spcPts val="0"/>
              </a:spcBef>
              <a:spcAft>
                <a:spcPts val="0"/>
              </a:spcAft>
              <a:buSzPts val="3500"/>
              <a:buNone/>
              <a:defRPr sz="4667"/>
            </a:lvl9pPr>
          </a:lstStyle>
          <a:p>
            <a:r>
              <a:rPr lang="en-US"/>
              <a:t>Click to edit Master title style</a:t>
            </a:r>
            <a:endParaRPr/>
          </a:p>
        </p:txBody>
      </p:sp>
      <p:sp>
        <p:nvSpPr>
          <p:cNvPr id="2" name="Slide Number Placeholder 6">
            <a:extLst>
              <a:ext uri="{FF2B5EF4-FFF2-40B4-BE49-F238E27FC236}">
                <a16:creationId xmlns:a16="http://schemas.microsoft.com/office/drawing/2014/main" id="{62229DE5-CADB-02AE-5641-EF03B1DD0A1D}"/>
              </a:ext>
            </a:extLst>
          </p:cNvPr>
          <p:cNvSpPr>
            <a:spLocks noGrp="1"/>
          </p:cNvSpPr>
          <p:nvPr>
            <p:ph type="sldNum" sz="quarter" idx="12"/>
          </p:nvPr>
        </p:nvSpPr>
        <p:spPr>
          <a:xfrm>
            <a:off x="11025187" y="6253838"/>
            <a:ext cx="2743200" cy="365125"/>
          </a:xfrm>
          <a:prstGeom prst="rect">
            <a:avLst/>
          </a:prstGeom>
        </p:spPr>
        <p:txBody>
          <a:bodyPr/>
          <a:lstStyle>
            <a:lvl1pPr>
              <a:defRPr>
                <a:solidFill>
                  <a:schemeClr val="accent1">
                    <a:lumMod val="75000"/>
                    <a:lumOff val="25000"/>
                  </a:schemeClr>
                </a:solidFill>
              </a:defRPr>
            </a:lvl1pPr>
          </a:lstStyle>
          <a:p>
            <a:fld id="{F405B38B-2E0A-46BC-9392-E70CB3DE098D}" type="slidenum">
              <a:rPr lang="en-US" smtClean="0"/>
              <a:t>‹#›</a:t>
            </a:fld>
            <a:endParaRPr lang="en-US"/>
          </a:p>
        </p:txBody>
      </p:sp>
    </p:spTree>
    <p:extLst>
      <p:ext uri="{BB962C8B-B14F-4D97-AF65-F5344CB8AC3E}">
        <p14:creationId xmlns:p14="http://schemas.microsoft.com/office/powerpoint/2010/main" val="35393942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63"/>
        <p:cNvGrpSpPr/>
        <p:nvPr/>
      </p:nvGrpSpPr>
      <p:grpSpPr>
        <a:xfrm>
          <a:off x="0" y="0"/>
          <a:ext cx="0" cy="0"/>
          <a:chOff x="0" y="0"/>
          <a:chExt cx="0" cy="0"/>
        </a:xfrm>
      </p:grpSpPr>
      <p:pic>
        <p:nvPicPr>
          <p:cNvPr id="64" name="Google Shape;64;p11"/>
          <p:cNvPicPr preferRelativeResize="0"/>
          <p:nvPr/>
        </p:nvPicPr>
        <p:blipFill rotWithShape="1">
          <a:blip r:embed="rId2">
            <a:alphaModFix amt="88000"/>
          </a:blip>
          <a:srcRect l="17416" t="30128"/>
          <a:stretch/>
        </p:blipFill>
        <p:spPr>
          <a:xfrm rot="10800000" flipH="1">
            <a:off x="1" y="4660765"/>
            <a:ext cx="4131799" cy="2262467"/>
          </a:xfrm>
          <a:prstGeom prst="rect">
            <a:avLst/>
          </a:prstGeom>
          <a:noFill/>
          <a:ln>
            <a:noFill/>
          </a:ln>
        </p:spPr>
      </p:pic>
      <p:sp>
        <p:nvSpPr>
          <p:cNvPr id="65" name="Google Shape;65;p11"/>
          <p:cNvSpPr txBox="1">
            <a:spLocks noGrp="1"/>
          </p:cNvSpPr>
          <p:nvPr>
            <p:ph type="title" hasCustomPrompt="1"/>
          </p:nvPr>
        </p:nvSpPr>
        <p:spPr>
          <a:xfrm>
            <a:off x="2474000" y="1659600"/>
            <a:ext cx="7244000" cy="2618000"/>
          </a:xfrm>
          <a:prstGeom prst="rect">
            <a:avLst/>
          </a:prstGeom>
        </p:spPr>
        <p:txBody>
          <a:bodyPr spcFirstLastPara="1" wrap="square" lIns="91425" tIns="91425" rIns="91425" bIns="91425" anchor="b" anchorCtr="0">
            <a:noAutofit/>
          </a:bodyPr>
          <a:lstStyle>
            <a:lvl1pPr lvl="0" algn="ctr">
              <a:spcBef>
                <a:spcPts val="0"/>
              </a:spcBef>
              <a:spcAft>
                <a:spcPts val="0"/>
              </a:spcAft>
              <a:buSzPts val="9500"/>
              <a:buNone/>
              <a:defRPr sz="12666"/>
            </a:lvl1pPr>
            <a:lvl2pPr lvl="1" algn="ctr">
              <a:spcBef>
                <a:spcPts val="0"/>
              </a:spcBef>
              <a:spcAft>
                <a:spcPts val="0"/>
              </a:spcAft>
              <a:buClr>
                <a:schemeClr val="accent1"/>
              </a:buClr>
              <a:buSzPts val="7200"/>
              <a:buNone/>
              <a:defRPr sz="9600">
                <a:solidFill>
                  <a:schemeClr val="accent1"/>
                </a:solidFill>
              </a:defRPr>
            </a:lvl2pPr>
            <a:lvl3pPr lvl="2" algn="ctr">
              <a:spcBef>
                <a:spcPts val="0"/>
              </a:spcBef>
              <a:spcAft>
                <a:spcPts val="0"/>
              </a:spcAft>
              <a:buClr>
                <a:schemeClr val="accent1"/>
              </a:buClr>
              <a:buSzPts val="7200"/>
              <a:buNone/>
              <a:defRPr sz="9600">
                <a:solidFill>
                  <a:schemeClr val="accent1"/>
                </a:solidFill>
              </a:defRPr>
            </a:lvl3pPr>
            <a:lvl4pPr lvl="3" algn="ctr">
              <a:spcBef>
                <a:spcPts val="0"/>
              </a:spcBef>
              <a:spcAft>
                <a:spcPts val="0"/>
              </a:spcAft>
              <a:buClr>
                <a:schemeClr val="accent1"/>
              </a:buClr>
              <a:buSzPts val="7200"/>
              <a:buNone/>
              <a:defRPr sz="9600">
                <a:solidFill>
                  <a:schemeClr val="accent1"/>
                </a:solidFill>
              </a:defRPr>
            </a:lvl4pPr>
            <a:lvl5pPr lvl="4" algn="ctr">
              <a:spcBef>
                <a:spcPts val="0"/>
              </a:spcBef>
              <a:spcAft>
                <a:spcPts val="0"/>
              </a:spcAft>
              <a:buClr>
                <a:schemeClr val="accent1"/>
              </a:buClr>
              <a:buSzPts val="7200"/>
              <a:buNone/>
              <a:defRPr sz="9600">
                <a:solidFill>
                  <a:schemeClr val="accent1"/>
                </a:solidFill>
              </a:defRPr>
            </a:lvl5pPr>
            <a:lvl6pPr lvl="5" algn="ctr">
              <a:spcBef>
                <a:spcPts val="0"/>
              </a:spcBef>
              <a:spcAft>
                <a:spcPts val="0"/>
              </a:spcAft>
              <a:buClr>
                <a:schemeClr val="accent1"/>
              </a:buClr>
              <a:buSzPts val="7200"/>
              <a:buNone/>
              <a:defRPr sz="9600">
                <a:solidFill>
                  <a:schemeClr val="accent1"/>
                </a:solidFill>
              </a:defRPr>
            </a:lvl6pPr>
            <a:lvl7pPr lvl="6" algn="ctr">
              <a:spcBef>
                <a:spcPts val="0"/>
              </a:spcBef>
              <a:spcAft>
                <a:spcPts val="0"/>
              </a:spcAft>
              <a:buClr>
                <a:schemeClr val="accent1"/>
              </a:buClr>
              <a:buSzPts val="7200"/>
              <a:buNone/>
              <a:defRPr sz="9600">
                <a:solidFill>
                  <a:schemeClr val="accent1"/>
                </a:solidFill>
              </a:defRPr>
            </a:lvl7pPr>
            <a:lvl8pPr lvl="7" algn="ctr">
              <a:spcBef>
                <a:spcPts val="0"/>
              </a:spcBef>
              <a:spcAft>
                <a:spcPts val="0"/>
              </a:spcAft>
              <a:buClr>
                <a:schemeClr val="accent1"/>
              </a:buClr>
              <a:buSzPts val="7200"/>
              <a:buNone/>
              <a:defRPr sz="9600">
                <a:solidFill>
                  <a:schemeClr val="accent1"/>
                </a:solidFill>
              </a:defRPr>
            </a:lvl8pPr>
            <a:lvl9pPr lvl="8" algn="ctr">
              <a:spcBef>
                <a:spcPts val="0"/>
              </a:spcBef>
              <a:spcAft>
                <a:spcPts val="0"/>
              </a:spcAft>
              <a:buClr>
                <a:schemeClr val="accent1"/>
              </a:buClr>
              <a:buSzPts val="7200"/>
              <a:buNone/>
              <a:defRPr sz="9600">
                <a:solidFill>
                  <a:schemeClr val="accent1"/>
                </a:solidFill>
              </a:defRPr>
            </a:lvl9pPr>
          </a:lstStyle>
          <a:p>
            <a:r>
              <a:t>xx%</a:t>
            </a:r>
          </a:p>
        </p:txBody>
      </p:sp>
      <p:sp>
        <p:nvSpPr>
          <p:cNvPr id="66" name="Google Shape;66;p11"/>
          <p:cNvSpPr txBox="1">
            <a:spLocks noGrp="1"/>
          </p:cNvSpPr>
          <p:nvPr>
            <p:ph type="subTitle" idx="1"/>
          </p:nvPr>
        </p:nvSpPr>
        <p:spPr>
          <a:xfrm>
            <a:off x="4284267" y="4080300"/>
            <a:ext cx="3623600" cy="1168400"/>
          </a:xfrm>
          <a:prstGeom prst="rect">
            <a:avLst/>
          </a:prstGeom>
        </p:spPr>
        <p:txBody>
          <a:bodyPr spcFirstLastPara="1" wrap="square" lIns="91425" tIns="91425" rIns="91425" bIns="91425" anchor="t" anchorCtr="0">
            <a:noAutofit/>
          </a:bodyPr>
          <a:lstStyle>
            <a:lvl1pPr lvl="0" algn="ctr">
              <a:spcBef>
                <a:spcPts val="0"/>
              </a:spcBef>
              <a:spcAft>
                <a:spcPts val="0"/>
              </a:spcAft>
              <a:buSzPts val="1600"/>
              <a:buNone/>
              <a:defRPr sz="2133"/>
            </a:lvl1pPr>
            <a:lvl2pPr lvl="1" algn="r">
              <a:spcBef>
                <a:spcPts val="2133"/>
              </a:spcBef>
              <a:spcAft>
                <a:spcPts val="0"/>
              </a:spcAft>
              <a:buClr>
                <a:schemeClr val="accent1"/>
              </a:buClr>
              <a:buSzPts val="1600"/>
              <a:buNone/>
              <a:defRPr sz="2133">
                <a:solidFill>
                  <a:schemeClr val="accent1"/>
                </a:solidFill>
              </a:defRPr>
            </a:lvl2pPr>
            <a:lvl3pPr lvl="2" algn="r">
              <a:spcBef>
                <a:spcPts val="2133"/>
              </a:spcBef>
              <a:spcAft>
                <a:spcPts val="0"/>
              </a:spcAft>
              <a:buClr>
                <a:schemeClr val="accent1"/>
              </a:buClr>
              <a:buSzPts val="1600"/>
              <a:buNone/>
              <a:defRPr sz="2133">
                <a:solidFill>
                  <a:schemeClr val="accent1"/>
                </a:solidFill>
              </a:defRPr>
            </a:lvl3pPr>
            <a:lvl4pPr lvl="3" algn="r">
              <a:spcBef>
                <a:spcPts val="2133"/>
              </a:spcBef>
              <a:spcAft>
                <a:spcPts val="0"/>
              </a:spcAft>
              <a:buClr>
                <a:schemeClr val="accent1"/>
              </a:buClr>
              <a:buSzPts val="1600"/>
              <a:buNone/>
              <a:defRPr sz="2133">
                <a:solidFill>
                  <a:schemeClr val="accent1"/>
                </a:solidFill>
              </a:defRPr>
            </a:lvl4pPr>
            <a:lvl5pPr lvl="4" algn="r">
              <a:spcBef>
                <a:spcPts val="2133"/>
              </a:spcBef>
              <a:spcAft>
                <a:spcPts val="0"/>
              </a:spcAft>
              <a:buClr>
                <a:schemeClr val="accent1"/>
              </a:buClr>
              <a:buSzPts val="1600"/>
              <a:buNone/>
              <a:defRPr sz="2133">
                <a:solidFill>
                  <a:schemeClr val="accent1"/>
                </a:solidFill>
              </a:defRPr>
            </a:lvl5pPr>
            <a:lvl6pPr lvl="5" algn="r">
              <a:spcBef>
                <a:spcPts val="2133"/>
              </a:spcBef>
              <a:spcAft>
                <a:spcPts val="0"/>
              </a:spcAft>
              <a:buClr>
                <a:schemeClr val="accent1"/>
              </a:buClr>
              <a:buSzPts val="1600"/>
              <a:buNone/>
              <a:defRPr sz="2133">
                <a:solidFill>
                  <a:schemeClr val="accent1"/>
                </a:solidFill>
              </a:defRPr>
            </a:lvl6pPr>
            <a:lvl7pPr lvl="6" algn="r">
              <a:spcBef>
                <a:spcPts val="2133"/>
              </a:spcBef>
              <a:spcAft>
                <a:spcPts val="0"/>
              </a:spcAft>
              <a:buClr>
                <a:schemeClr val="accent1"/>
              </a:buClr>
              <a:buSzPts val="1600"/>
              <a:buNone/>
              <a:defRPr sz="2133">
                <a:solidFill>
                  <a:schemeClr val="accent1"/>
                </a:solidFill>
              </a:defRPr>
            </a:lvl7pPr>
            <a:lvl8pPr lvl="7" algn="r">
              <a:spcBef>
                <a:spcPts val="2133"/>
              </a:spcBef>
              <a:spcAft>
                <a:spcPts val="0"/>
              </a:spcAft>
              <a:buClr>
                <a:schemeClr val="accent1"/>
              </a:buClr>
              <a:buSzPts val="1600"/>
              <a:buNone/>
              <a:defRPr sz="2133">
                <a:solidFill>
                  <a:schemeClr val="accent1"/>
                </a:solidFill>
              </a:defRPr>
            </a:lvl8pPr>
            <a:lvl9pPr lvl="8" algn="r">
              <a:spcBef>
                <a:spcPts val="2133"/>
              </a:spcBef>
              <a:spcAft>
                <a:spcPts val="2133"/>
              </a:spcAft>
              <a:buClr>
                <a:schemeClr val="accent1"/>
              </a:buClr>
              <a:buSzPts val="1600"/>
              <a:buNone/>
              <a:defRPr sz="2133">
                <a:solidFill>
                  <a:schemeClr val="accent1"/>
                </a:solidFill>
              </a:defRPr>
            </a:lvl9pPr>
          </a:lstStyle>
          <a:p>
            <a:r>
              <a:rPr lang="en-US"/>
              <a:t>Click to edit Master subtitle style</a:t>
            </a:r>
            <a:endParaRPr/>
          </a:p>
        </p:txBody>
      </p:sp>
      <p:pic>
        <p:nvPicPr>
          <p:cNvPr id="67" name="Google Shape;67;p11"/>
          <p:cNvPicPr preferRelativeResize="0"/>
          <p:nvPr/>
        </p:nvPicPr>
        <p:blipFill rotWithShape="1">
          <a:blip r:embed="rId3">
            <a:alphaModFix/>
          </a:blip>
          <a:srcRect t="16777"/>
          <a:stretch/>
        </p:blipFill>
        <p:spPr>
          <a:xfrm flipH="1">
            <a:off x="9260865" y="-65237"/>
            <a:ext cx="2438401" cy="2270401"/>
          </a:xfrm>
          <a:prstGeom prst="rect">
            <a:avLst/>
          </a:prstGeom>
          <a:noFill/>
          <a:ln>
            <a:noFill/>
          </a:ln>
        </p:spPr>
      </p:pic>
      <p:pic>
        <p:nvPicPr>
          <p:cNvPr id="68" name="Google Shape;68;p11"/>
          <p:cNvPicPr preferRelativeResize="0"/>
          <p:nvPr/>
        </p:nvPicPr>
        <p:blipFill rotWithShape="1">
          <a:blip r:embed="rId4">
            <a:alphaModFix amt="85000"/>
          </a:blip>
          <a:srcRect r="78523"/>
          <a:stretch/>
        </p:blipFill>
        <p:spPr>
          <a:xfrm rot="-5400000">
            <a:off x="8760867" y="-1148134"/>
            <a:ext cx="680799" cy="2979468"/>
          </a:xfrm>
          <a:prstGeom prst="rect">
            <a:avLst/>
          </a:prstGeom>
          <a:noFill/>
          <a:ln>
            <a:noFill/>
          </a:ln>
        </p:spPr>
      </p:pic>
      <p:sp>
        <p:nvSpPr>
          <p:cNvPr id="2" name="Slide Number Placeholder 6">
            <a:extLst>
              <a:ext uri="{FF2B5EF4-FFF2-40B4-BE49-F238E27FC236}">
                <a16:creationId xmlns:a16="http://schemas.microsoft.com/office/drawing/2014/main" id="{C73ADC27-4709-9206-A272-C37505A45EC5}"/>
              </a:ext>
            </a:extLst>
          </p:cNvPr>
          <p:cNvSpPr>
            <a:spLocks noGrp="1"/>
          </p:cNvSpPr>
          <p:nvPr>
            <p:ph type="sldNum" sz="quarter" idx="12"/>
          </p:nvPr>
        </p:nvSpPr>
        <p:spPr>
          <a:xfrm>
            <a:off x="11025187" y="6253838"/>
            <a:ext cx="2743200" cy="365125"/>
          </a:xfrm>
          <a:prstGeom prst="rect">
            <a:avLst/>
          </a:prstGeom>
        </p:spPr>
        <p:txBody>
          <a:bodyPr/>
          <a:lstStyle>
            <a:lvl1pPr>
              <a:defRPr>
                <a:solidFill>
                  <a:schemeClr val="accent1">
                    <a:lumMod val="75000"/>
                    <a:lumOff val="25000"/>
                  </a:schemeClr>
                </a:solidFill>
              </a:defRPr>
            </a:lvl1pPr>
          </a:lstStyle>
          <a:p>
            <a:fld id="{F405B38B-2E0A-46BC-9392-E70CB3DE098D}" type="slidenum">
              <a:rPr lang="en-US" smtClean="0"/>
              <a:t>‹#›</a:t>
            </a:fld>
            <a:endParaRPr lang="en-US"/>
          </a:p>
        </p:txBody>
      </p:sp>
    </p:spTree>
    <p:extLst>
      <p:ext uri="{BB962C8B-B14F-4D97-AF65-F5344CB8AC3E}">
        <p14:creationId xmlns:p14="http://schemas.microsoft.com/office/powerpoint/2010/main" val="3448392301"/>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950967" y="719333"/>
            <a:ext cx="10290000" cy="7560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accent1"/>
              </a:buClr>
              <a:buSzPts val="4600"/>
              <a:buFont typeface="Oswald Medium"/>
              <a:buNone/>
              <a:defRPr sz="4600">
                <a:solidFill>
                  <a:schemeClr val="accent1"/>
                </a:solidFill>
                <a:latin typeface="Oswald Medium"/>
                <a:ea typeface="Oswald Medium"/>
                <a:cs typeface="Oswald Medium"/>
                <a:sym typeface="Oswald Medium"/>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dirty="0"/>
          </a:p>
        </p:txBody>
      </p:sp>
      <p:sp>
        <p:nvSpPr>
          <p:cNvPr id="7" name="Google Shape;7;p1"/>
          <p:cNvSpPr txBox="1">
            <a:spLocks noGrp="1"/>
          </p:cNvSpPr>
          <p:nvPr>
            <p:ph type="body" idx="1"/>
          </p:nvPr>
        </p:nvSpPr>
        <p:spPr>
          <a:xfrm>
            <a:off x="950800" y="1819867"/>
            <a:ext cx="10290000" cy="42720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1pPr>
            <a:lvl2pPr marL="914400" lvl="1" indent="-3175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marL="1371600" lvl="2" indent="-3175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marL="1828800" lvl="3" indent="-3175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marL="2286000" lvl="4" indent="-3175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marL="2743200" lvl="5" indent="-3175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marL="3200400" lvl="6" indent="-3175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marL="3657600" lvl="7" indent="-3175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marL="4114800" lvl="8" indent="-317500">
              <a:lnSpc>
                <a:spcPct val="115000"/>
              </a:lnSpc>
              <a:spcBef>
                <a:spcPts val="1600"/>
              </a:spcBef>
              <a:spcAft>
                <a:spcPts val="1600"/>
              </a:spcAft>
              <a:buClr>
                <a:schemeClr val="dk2"/>
              </a:buClr>
              <a:buSzPts val="1400"/>
              <a:buFont typeface="Open Sans"/>
              <a:buChar char="■"/>
              <a:defRPr>
                <a:solidFill>
                  <a:schemeClr val="dk2"/>
                </a:solidFill>
                <a:latin typeface="Open Sans"/>
                <a:ea typeface="Open Sans"/>
                <a:cs typeface="Open Sans"/>
                <a:sym typeface="Open Sans"/>
              </a:defRPr>
            </a:lvl9pPr>
          </a:lstStyle>
          <a:p>
            <a:endParaRPr dirty="0"/>
          </a:p>
        </p:txBody>
      </p:sp>
    </p:spTree>
    <p:extLst>
      <p:ext uri="{BB962C8B-B14F-4D97-AF65-F5344CB8AC3E}">
        <p14:creationId xmlns:p14="http://schemas.microsoft.com/office/powerpoint/2010/main" val="4294799327"/>
      </p:ext>
    </p:extLst>
  </p:cSld>
  <p:clrMap bg1="lt1" tx1="dk1" bg2="dk2" tx2="lt2" accent1="accent1" accent2="accent2" accent3="accent3" accent4="accent4" accent5="accent5" accent6="accent6" hlink="hlink" folHlink="folHlink"/>
  <p:sldLayoutIdLst>
    <p:sldLayoutId id="2147483903" r:id="rId1"/>
    <p:sldLayoutId id="2147483904" r:id="rId2"/>
    <p:sldLayoutId id="2147483905" r:id="rId3"/>
    <p:sldLayoutId id="2147483906" r:id="rId4"/>
    <p:sldLayoutId id="2147483907" r:id="rId5"/>
    <p:sldLayoutId id="2147483908" r:id="rId6"/>
    <p:sldLayoutId id="2147483909" r:id="rId7"/>
    <p:sldLayoutId id="2147483910" r:id="rId8"/>
    <p:sldLayoutId id="2147483911" r:id="rId9"/>
    <p:sldLayoutId id="2147483912" r:id="rId10"/>
    <p:sldLayoutId id="2147483913" r:id="rId11"/>
    <p:sldLayoutId id="2147483914" r:id="rId12"/>
    <p:sldLayoutId id="2147483915" r:id="rId13"/>
    <p:sldLayoutId id="2147483917" r:id="rId14"/>
    <p:sldLayoutId id="2147483918" r:id="rId15"/>
    <p:sldLayoutId id="2147483919" r:id="rId16"/>
    <p:sldLayoutId id="2147483920" r:id="rId17"/>
    <p:sldLayoutId id="2147483921" r:id="rId18"/>
    <p:sldLayoutId id="2147483922" r:id="rId19"/>
    <p:sldLayoutId id="2147483923" r:id="rId20"/>
    <p:sldLayoutId id="2147483924" r:id="rId21"/>
    <p:sldLayoutId id="2147483925" r:id="rId22"/>
    <p:sldLayoutId id="2147483926" r:id="rId23"/>
    <p:sldLayoutId id="2147483927" r:id="rId24"/>
    <p:sldLayoutId id="2147483928" r:id="rId25"/>
    <p:sldLayoutId id="2147483929" r:id="rId26"/>
    <p:sldLayoutId id="2147483930" r:id="rId27"/>
    <p:sldLayoutId id="2147483931" r:id="rId28"/>
    <p:sldLayoutId id="2147483932" r:id="rId29"/>
    <p:sldLayoutId id="2147483933" r:id="rId30"/>
    <p:sldLayoutId id="2147483934" r:id="rId31"/>
    <p:sldLayoutId id="2147483935" r:id="rId32"/>
    <p:sldLayoutId id="2147483936" r:id="rId33"/>
    <p:sldLayoutId id="2147483937" r:id="rId34"/>
    <p:sldLayoutId id="2147483938" r:id="rId35"/>
    <p:sldLayoutId id="2147483939" r:id="rId36"/>
    <p:sldLayoutId id="2147483940" r:id="rId37"/>
    <p:sldLayoutId id="2147483941" r:id="rId38"/>
    <p:sldLayoutId id="2147483942" r:id="rId39"/>
    <p:sldLayoutId id="2147483943" r:id="rId40"/>
    <p:sldLayoutId id="2147483944" r:id="rId41"/>
    <p:sldLayoutId id="2147483945" r:id="rId42"/>
    <p:sldLayoutId id="2147483946" r:id="rId43"/>
    <p:sldLayoutId id="2147483947" r:id="rId44"/>
    <p:sldLayoutId id="2147483948" r:id="rId45"/>
    <p:sldLayoutId id="2147483949" r:id="rId46"/>
    <p:sldLayoutId id="2147483950" r:id="rId47"/>
    <p:sldLayoutId id="2147483951" r:id="rId48"/>
    <p:sldLayoutId id="2147483952" r:id="rId49"/>
    <p:sldLayoutId id="2147483953" r:id="rId50"/>
    <p:sldLayoutId id="2147483954" r:id="rId51"/>
    <p:sldLayoutId id="2147483955" r:id="rId52"/>
    <p:sldLayoutId id="2147483956" r:id="rId53"/>
    <p:sldLayoutId id="2147483957" r:id="rId54"/>
    <p:sldLayoutId id="2147483958" r:id="rId55"/>
    <p:sldLayoutId id="2147483959" r:id="rId56"/>
    <p:sldLayoutId id="2147483960" r:id="rId57"/>
    <p:sldLayoutId id="2147483963" r:id="rId58"/>
    <p:sldLayoutId id="2147483964" r:id="rId59"/>
  </p:sldLayoutIdLst>
  <mc:AlternateContent xmlns:mc="http://schemas.openxmlformats.org/markup-compatibility/2006" xmlns:p14="http://schemas.microsoft.com/office/powerpoint/2010/main">
    <mc:Choice Requires="p14">
      <p:transition spd="med" p14:dur="700">
        <p:fade thruBlk="1"/>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hf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59.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4.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41.xml"/></Relationships>
</file>

<file path=ppt/slides/_rels/slide1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41.xml"/></Relationships>
</file>

<file path=ppt/slides/_rels/slide1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4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3.xml"/></Relationships>
</file>

<file path=ppt/slides/_rels/slide1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41.xml"/></Relationships>
</file>

<file path=ppt/slides/_rels/slide1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4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58.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8.xml"/><Relationship Id="rId1" Type="http://schemas.openxmlformats.org/officeDocument/2006/relationships/slideLayout" Target="../slideLayouts/slideLayout41.xml"/></Relationships>
</file>

<file path=ppt/slides/_rels/slide2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9.xml"/><Relationship Id="rId1" Type="http://schemas.openxmlformats.org/officeDocument/2006/relationships/slideLayout" Target="../slideLayouts/slideLayout4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3.xml"/></Relationships>
</file>

<file path=ppt/slides/_rels/slide2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1.xml"/><Relationship Id="rId1" Type="http://schemas.openxmlformats.org/officeDocument/2006/relationships/slideLayout" Target="../slideLayouts/slideLayout41.xml"/></Relationships>
</file>

<file path=ppt/slides/_rels/slide2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2.xml"/><Relationship Id="rId1" Type="http://schemas.openxmlformats.org/officeDocument/2006/relationships/slideLayout" Target="../slideLayouts/slideLayout41.xml"/></Relationships>
</file>

<file path=ppt/slides/_rels/slide2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0.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image" Target="../media/image45.png"/><Relationship Id="rId1" Type="http://schemas.openxmlformats.org/officeDocument/2006/relationships/slideLayout" Target="../slideLayouts/slideLayout41.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6.xml.rels><?xml version="1.0" encoding="UTF-8" standalone="yes"?>
<Relationships xmlns="http://schemas.openxmlformats.org/package/2006/relationships"><Relationship Id="rId3" Type="http://schemas.openxmlformats.org/officeDocument/2006/relationships/image" Target="../media/image53.gif"/><Relationship Id="rId2" Type="http://schemas.openxmlformats.org/officeDocument/2006/relationships/image" Target="../media/image52.png"/><Relationship Id="rId1" Type="http://schemas.openxmlformats.org/officeDocument/2006/relationships/slideLayout" Target="../slideLayouts/slideLayout4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2696FC-07DE-AC88-3D48-569E20397B5F}"/>
              </a:ext>
            </a:extLst>
          </p:cNvPr>
          <p:cNvSpPr>
            <a:spLocks noGrp="1"/>
          </p:cNvSpPr>
          <p:nvPr>
            <p:ph type="title"/>
          </p:nvPr>
        </p:nvSpPr>
        <p:spPr>
          <a:xfrm>
            <a:off x="581192" y="5262296"/>
            <a:ext cx="6638474" cy="689514"/>
          </a:xfrm>
        </p:spPr>
        <p:txBody>
          <a:bodyPr wrap="square" anchor="ctr">
            <a:noAutofit/>
          </a:bodyPr>
          <a:lstStyle/>
          <a:p>
            <a:r>
              <a:rPr lang="en-US" sz="4600" dirty="0"/>
              <a:t>Red Wine Quality Analysis</a:t>
            </a:r>
          </a:p>
        </p:txBody>
      </p:sp>
      <p:sp>
        <p:nvSpPr>
          <p:cNvPr id="6" name="Subtitle 5">
            <a:extLst>
              <a:ext uri="{FF2B5EF4-FFF2-40B4-BE49-F238E27FC236}">
                <a16:creationId xmlns:a16="http://schemas.microsoft.com/office/drawing/2014/main" id="{607DE1F8-0EE9-3016-C1D0-BE6884C1717D}"/>
              </a:ext>
            </a:extLst>
          </p:cNvPr>
          <p:cNvSpPr>
            <a:spLocks noGrp="1"/>
          </p:cNvSpPr>
          <p:nvPr>
            <p:ph type="body" sz="half" idx="2"/>
          </p:nvPr>
        </p:nvSpPr>
        <p:spPr/>
        <p:txBody>
          <a:bodyPr wrap="square" anchor="ctr">
            <a:normAutofit/>
          </a:bodyPr>
          <a:lstStyle/>
          <a:p>
            <a:pPr>
              <a:spcAft>
                <a:spcPts val="600"/>
              </a:spcAft>
            </a:pPr>
            <a:r>
              <a:rPr lang="en-US"/>
              <a:t>Quality Feature Analysis</a:t>
            </a:r>
          </a:p>
        </p:txBody>
      </p:sp>
      <p:pic>
        <p:nvPicPr>
          <p:cNvPr id="9" name="Video 8" descr="Red Chemical Solution In A Beaker">
            <a:extLst>
              <a:ext uri="{FF2B5EF4-FFF2-40B4-BE49-F238E27FC236}">
                <a16:creationId xmlns:a16="http://schemas.microsoft.com/office/drawing/2014/main" id="{948DA3FE-2D33-7EFE-5986-552A47C0C603}"/>
              </a:ext>
            </a:extLst>
          </p:cNvPr>
          <p:cNvPicPr>
            <a:picLocks noChangeAspect="1"/>
          </p:cNvPicPr>
          <p:nvPr>
            <a:videoFile r:link="rId2"/>
            <p:extLst>
              <p:ext uri="{DAA4B4D4-6D71-4841-9C94-3DE7FCFB9230}">
                <p14:media xmlns:p14="http://schemas.microsoft.com/office/powerpoint/2010/main" r:embed="rId1"/>
              </p:ext>
            </p:extLst>
          </p:nvPr>
        </p:nvPicPr>
        <p:blipFill>
          <a:blip r:embed="rId5"/>
          <a:srcRect t="27503" b="6491"/>
          <a:stretch/>
        </p:blipFill>
        <p:spPr>
          <a:xfrm>
            <a:off x="447816" y="601200"/>
            <a:ext cx="11292840" cy="4204800"/>
          </a:xfrm>
          <a:prstGeom prst="rect">
            <a:avLst/>
          </a:prstGeom>
          <a:noFill/>
        </p:spPr>
      </p:pic>
    </p:spTree>
    <p:extLst>
      <p:ext uri="{BB962C8B-B14F-4D97-AF65-F5344CB8AC3E}">
        <p14:creationId xmlns:p14="http://schemas.microsoft.com/office/powerpoint/2010/main" val="1880390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920"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9"/>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9"/>
                                        </p:tgtEl>
                                      </p:cBhvr>
                                    </p:cmd>
                                  </p:childTnLst>
                                </p:cTn>
                              </p:par>
                            </p:childTnLst>
                          </p:cTn>
                        </p:par>
                      </p:childTnLst>
                    </p:cTn>
                  </p:par>
                </p:childTnLst>
              </p:cTn>
              <p:nextCondLst>
                <p:cond evt="onClick" delay="0">
                  <p:tgtEl>
                    <p:spTgt spid="9"/>
                  </p:tgtEl>
                </p:cond>
              </p:nextCondLst>
            </p:seq>
            <p:video>
              <p:cMediaNode mute="1">
                <p:cTn id="12" repeatCount="indefinite" fill="hold" display="0">
                  <p:stCondLst>
                    <p:cond delay="indefinite"/>
                  </p:stCondLst>
                </p:cTn>
                <p:tgtEl>
                  <p:spTgt spid="9"/>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5BC7AD-E2AC-224A-1D7F-E35665408E76}"/>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26B49D49-F29C-BC99-19D2-45C1AAAC34FF}"/>
              </a:ext>
            </a:extLst>
          </p:cNvPr>
          <p:cNvSpPr>
            <a:spLocks noGrp="1"/>
          </p:cNvSpPr>
          <p:nvPr>
            <p:ph type="title"/>
          </p:nvPr>
        </p:nvSpPr>
        <p:spPr/>
        <p:txBody>
          <a:bodyPr/>
          <a:lstStyle/>
          <a:p>
            <a:r>
              <a:rPr lang="en-US" dirty="0"/>
              <a:t>Alcohol Content</a:t>
            </a:r>
          </a:p>
        </p:txBody>
      </p:sp>
      <p:pic>
        <p:nvPicPr>
          <p:cNvPr id="3" name="Content Placeholder 2">
            <a:extLst>
              <a:ext uri="{FF2B5EF4-FFF2-40B4-BE49-F238E27FC236}">
                <a16:creationId xmlns:a16="http://schemas.microsoft.com/office/drawing/2014/main" id="{8F69E039-618C-742C-032C-ADC673061AE2}"/>
              </a:ext>
            </a:extLst>
          </p:cNvPr>
          <p:cNvPicPr>
            <a:picLocks noGrp="1" noChangeAspect="1"/>
          </p:cNvPicPr>
          <p:nvPr>
            <p:ph sz="quarter" idx="10"/>
          </p:nvPr>
        </p:nvPicPr>
        <p:blipFill>
          <a:blip r:embed="rId2"/>
          <a:stretch>
            <a:fillRect/>
          </a:stretch>
        </p:blipFill>
        <p:spPr>
          <a:xfrm>
            <a:off x="521449" y="1914144"/>
            <a:ext cx="6628651" cy="349791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8" name="Text Placeholder 7">
            <a:extLst>
              <a:ext uri="{FF2B5EF4-FFF2-40B4-BE49-F238E27FC236}">
                <a16:creationId xmlns:a16="http://schemas.microsoft.com/office/drawing/2014/main" id="{78C02F1A-006E-674F-64D0-87DFBCE146A1}"/>
              </a:ext>
            </a:extLst>
          </p:cNvPr>
          <p:cNvSpPr>
            <a:spLocks noGrp="1"/>
          </p:cNvSpPr>
          <p:nvPr>
            <p:ph type="body" sz="quarter" idx="11"/>
          </p:nvPr>
        </p:nvSpPr>
        <p:spPr>
          <a:xfrm>
            <a:off x="7365679" y="3429000"/>
            <a:ext cx="4304872" cy="2155319"/>
          </a:xfrm>
        </p:spPr>
        <p:txBody>
          <a:bodyPr/>
          <a:lstStyle/>
          <a:p>
            <a:pPr marL="139700" indent="0">
              <a:spcAft>
                <a:spcPts val="600"/>
              </a:spcAft>
              <a:buClr>
                <a:schemeClr val="dk2"/>
              </a:buClr>
              <a:buSzPts val="1400"/>
              <a:buNone/>
            </a:pPr>
            <a:endParaRPr lang="en-US" sz="1867" dirty="0">
              <a:solidFill>
                <a:schemeClr val="dk2"/>
              </a:solidFill>
              <a:latin typeface="Open Sans"/>
              <a:ea typeface="Open Sans"/>
              <a:cs typeface="Open Sans"/>
              <a:sym typeface="Open Sans"/>
            </a:endParaRPr>
          </a:p>
          <a:p>
            <a:pPr marL="139700" indent="0">
              <a:spcAft>
                <a:spcPts val="600"/>
              </a:spcAft>
              <a:buClr>
                <a:schemeClr val="dk2"/>
              </a:buClr>
              <a:buSzPts val="1400"/>
              <a:buNone/>
            </a:pPr>
            <a:r>
              <a:rPr lang="en-US" sz="1867" dirty="0">
                <a:solidFill>
                  <a:schemeClr val="dk2"/>
                </a:solidFill>
                <a:latin typeface="Open Sans"/>
                <a:ea typeface="Open Sans"/>
                <a:cs typeface="Open Sans"/>
                <a:sym typeface="Open Sans"/>
              </a:rPr>
              <a:t>Alcohol content levels 9% -12% are more associated with red wine quality level 6.</a:t>
            </a:r>
          </a:p>
          <a:p>
            <a:endParaRPr lang="en-US" dirty="0"/>
          </a:p>
        </p:txBody>
      </p:sp>
    </p:spTree>
    <p:extLst>
      <p:ext uri="{BB962C8B-B14F-4D97-AF65-F5344CB8AC3E}">
        <p14:creationId xmlns:p14="http://schemas.microsoft.com/office/powerpoint/2010/main" val="3808358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C4C10C-013D-5AB1-0AEE-0527A0B3A6E6}"/>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7D69822E-73F9-774D-F568-D0F3D58751EA}"/>
              </a:ext>
            </a:extLst>
          </p:cNvPr>
          <p:cNvSpPr>
            <a:spLocks noGrp="1"/>
          </p:cNvSpPr>
          <p:nvPr>
            <p:ph type="title"/>
          </p:nvPr>
        </p:nvSpPr>
        <p:spPr/>
        <p:txBody>
          <a:bodyPr/>
          <a:lstStyle/>
          <a:p>
            <a:r>
              <a:rPr lang="en-US" dirty="0"/>
              <a:t>Residual Sugar</a:t>
            </a:r>
          </a:p>
        </p:txBody>
      </p:sp>
      <p:pic>
        <p:nvPicPr>
          <p:cNvPr id="3" name="Content Placeholder 2">
            <a:extLst>
              <a:ext uri="{FF2B5EF4-FFF2-40B4-BE49-F238E27FC236}">
                <a16:creationId xmlns:a16="http://schemas.microsoft.com/office/drawing/2014/main" id="{F8682921-9A80-B304-6074-92D6E4DE6B45}"/>
              </a:ext>
            </a:extLst>
          </p:cNvPr>
          <p:cNvPicPr>
            <a:picLocks noGrp="1" noChangeAspect="1"/>
          </p:cNvPicPr>
          <p:nvPr>
            <p:ph sz="quarter" idx="10"/>
          </p:nvPr>
        </p:nvPicPr>
        <p:blipFill>
          <a:blip r:embed="rId2"/>
          <a:stretch>
            <a:fillRect/>
          </a:stretch>
        </p:blipFill>
        <p:spPr>
          <a:xfrm>
            <a:off x="736600" y="2066231"/>
            <a:ext cx="6413500" cy="335166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8" name="Text Placeholder 7">
            <a:extLst>
              <a:ext uri="{FF2B5EF4-FFF2-40B4-BE49-F238E27FC236}">
                <a16:creationId xmlns:a16="http://schemas.microsoft.com/office/drawing/2014/main" id="{5C93D5F9-8D71-0DE8-A4B4-FA24D8FD69D5}"/>
              </a:ext>
            </a:extLst>
          </p:cNvPr>
          <p:cNvSpPr>
            <a:spLocks noGrp="1"/>
          </p:cNvSpPr>
          <p:nvPr>
            <p:ph type="body" sz="quarter" idx="11"/>
          </p:nvPr>
        </p:nvSpPr>
        <p:spPr>
          <a:xfrm>
            <a:off x="7284925" y="1719073"/>
            <a:ext cx="4304587" cy="4055482"/>
          </a:xfrm>
        </p:spPr>
        <p:txBody>
          <a:bodyPr/>
          <a:lstStyle/>
          <a:p>
            <a:pPr marL="139700" indent="0">
              <a:buNone/>
            </a:pPr>
            <a:r>
              <a:rPr lang="en-US" dirty="0"/>
              <a:t>Residual sugar levels 1-5 are more associated with quality level 6</a:t>
            </a:r>
          </a:p>
        </p:txBody>
      </p:sp>
    </p:spTree>
    <p:extLst>
      <p:ext uri="{BB962C8B-B14F-4D97-AF65-F5344CB8AC3E}">
        <p14:creationId xmlns:p14="http://schemas.microsoft.com/office/powerpoint/2010/main" val="6599957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7A1E74-CA24-2606-2E40-94AE7BE61D99}"/>
              </a:ext>
            </a:extLst>
          </p:cNvPr>
          <p:cNvSpPr>
            <a:spLocks noGrp="1"/>
          </p:cNvSpPr>
          <p:nvPr>
            <p:ph type="title"/>
          </p:nvPr>
        </p:nvSpPr>
        <p:spPr/>
        <p:txBody>
          <a:bodyPr/>
          <a:lstStyle/>
          <a:p>
            <a:r>
              <a:rPr lang="en-US" dirty="0"/>
              <a:t>Residual Sugar &amp; Alcohol Content Combined</a:t>
            </a:r>
          </a:p>
        </p:txBody>
      </p:sp>
      <p:sp>
        <p:nvSpPr>
          <p:cNvPr id="4" name="Text Placeholder 3">
            <a:extLst>
              <a:ext uri="{FF2B5EF4-FFF2-40B4-BE49-F238E27FC236}">
                <a16:creationId xmlns:a16="http://schemas.microsoft.com/office/drawing/2014/main" id="{1E48D71A-E1A0-2174-042F-08B29C4596C8}"/>
              </a:ext>
            </a:extLst>
          </p:cNvPr>
          <p:cNvSpPr>
            <a:spLocks noGrp="1"/>
          </p:cNvSpPr>
          <p:nvPr>
            <p:ph type="body" sz="quarter" idx="11"/>
          </p:nvPr>
        </p:nvSpPr>
        <p:spPr>
          <a:xfrm>
            <a:off x="7327391" y="2340864"/>
            <a:ext cx="4128293" cy="3567802"/>
          </a:xfrm>
        </p:spPr>
        <p:txBody>
          <a:bodyPr/>
          <a:lstStyle/>
          <a:p>
            <a:pPr marL="139700" indent="0">
              <a:buNone/>
            </a:pPr>
            <a:endParaRPr lang="en-US" dirty="0"/>
          </a:p>
          <a:p>
            <a:pPr marL="139700" indent="0">
              <a:buNone/>
            </a:pPr>
            <a:r>
              <a:rPr lang="en-US" dirty="0"/>
              <a:t>Optimized Cluster Analysis using Principal Component Analysis (PCA)</a:t>
            </a:r>
          </a:p>
          <a:p>
            <a:pPr marL="139700" indent="0">
              <a:buNone/>
            </a:pPr>
            <a:endParaRPr lang="en-US" dirty="0"/>
          </a:p>
          <a:p>
            <a:pPr marL="139700" indent="0">
              <a:buNone/>
            </a:pPr>
            <a:r>
              <a:rPr lang="en-US" dirty="0"/>
              <a:t>Mid levels residual sugar 6-7 combined with alcohol content (10-12) associated with high quality 6-7.</a:t>
            </a:r>
          </a:p>
        </p:txBody>
      </p:sp>
      <p:pic>
        <p:nvPicPr>
          <p:cNvPr id="8" name="Content Placeholder 7">
            <a:extLst>
              <a:ext uri="{FF2B5EF4-FFF2-40B4-BE49-F238E27FC236}">
                <a16:creationId xmlns:a16="http://schemas.microsoft.com/office/drawing/2014/main" id="{9101DD33-818A-3B05-C5DC-0829FBC4A57D}"/>
              </a:ext>
            </a:extLst>
          </p:cNvPr>
          <p:cNvPicPr>
            <a:picLocks noGrp="1" noChangeAspect="1"/>
          </p:cNvPicPr>
          <p:nvPr>
            <p:ph sz="quarter" idx="10"/>
          </p:nvPr>
        </p:nvPicPr>
        <p:blipFill>
          <a:blip r:embed="rId2"/>
          <a:stretch>
            <a:fillRect/>
          </a:stretch>
        </p:blipFill>
        <p:spPr>
          <a:xfrm>
            <a:off x="950967" y="2660106"/>
            <a:ext cx="5684837" cy="2929317"/>
          </a:xfrm>
          <a:prstGeom prst="rect">
            <a:avLst/>
          </a:prstGeom>
          <a:ln w="2286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14727873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F01B7B-355C-35B6-FE78-D080C1E5DA7C}"/>
            </a:ext>
          </a:extLst>
        </p:cNvPr>
        <p:cNvGrpSpPr/>
        <p:nvPr/>
      </p:nvGrpSpPr>
      <p:grpSpPr>
        <a:xfrm>
          <a:off x="0" y="0"/>
          <a:ext cx="0" cy="0"/>
          <a:chOff x="0" y="0"/>
          <a:chExt cx="0" cy="0"/>
        </a:xfrm>
      </p:grpSpPr>
      <p:sp>
        <p:nvSpPr>
          <p:cNvPr id="29" name="Title 28">
            <a:extLst>
              <a:ext uri="{FF2B5EF4-FFF2-40B4-BE49-F238E27FC236}">
                <a16:creationId xmlns:a16="http://schemas.microsoft.com/office/drawing/2014/main" id="{BE71111C-EEFB-F668-D443-CBA04B81D898}"/>
              </a:ext>
            </a:extLst>
          </p:cNvPr>
          <p:cNvSpPr>
            <a:spLocks noGrp="1"/>
          </p:cNvSpPr>
          <p:nvPr>
            <p:ph type="title" idx="2"/>
          </p:nvPr>
        </p:nvSpPr>
        <p:spPr>
          <a:xfrm>
            <a:off x="1179800" y="1648150"/>
            <a:ext cx="4521065" cy="2202450"/>
          </a:xfrm>
        </p:spPr>
        <p:txBody>
          <a:bodyPr/>
          <a:lstStyle/>
          <a:p>
            <a:pPr lvl="0" algn="l"/>
            <a:r>
              <a:rPr lang="en-US" sz="4600" dirty="0"/>
              <a:t>Free Sulfur Dioxide &amp; Total Sulfur Dioxide </a:t>
            </a:r>
          </a:p>
        </p:txBody>
      </p:sp>
      <p:sp>
        <p:nvSpPr>
          <p:cNvPr id="28" name="Subtitle 27">
            <a:extLst>
              <a:ext uri="{FF2B5EF4-FFF2-40B4-BE49-F238E27FC236}">
                <a16:creationId xmlns:a16="http://schemas.microsoft.com/office/drawing/2014/main" id="{E984B6E7-135B-367F-7D3E-97616B6AA634}"/>
              </a:ext>
            </a:extLst>
          </p:cNvPr>
          <p:cNvSpPr>
            <a:spLocks noGrp="1"/>
          </p:cNvSpPr>
          <p:nvPr>
            <p:ph type="subTitle" idx="1"/>
          </p:nvPr>
        </p:nvSpPr>
        <p:spPr/>
        <p:txBody>
          <a:bodyPr/>
          <a:lstStyle/>
          <a:p>
            <a:r>
              <a:rPr lang="en-US" dirty="0"/>
              <a:t>Bryan Thomas</a:t>
            </a:r>
          </a:p>
        </p:txBody>
      </p:sp>
    </p:spTree>
    <p:extLst>
      <p:ext uri="{BB962C8B-B14F-4D97-AF65-F5344CB8AC3E}">
        <p14:creationId xmlns:p14="http://schemas.microsoft.com/office/powerpoint/2010/main" val="955481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3C7009-0B5D-F8F0-11C1-665F430DB929}"/>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DB42F20F-6455-9159-6639-EAC46357FC3D}"/>
              </a:ext>
            </a:extLst>
          </p:cNvPr>
          <p:cNvSpPr>
            <a:spLocks noGrp="1"/>
          </p:cNvSpPr>
          <p:nvPr>
            <p:ph type="title"/>
          </p:nvPr>
        </p:nvSpPr>
        <p:spPr/>
        <p:txBody>
          <a:bodyPr/>
          <a:lstStyle/>
          <a:p>
            <a:r>
              <a:rPr lang="en-US" dirty="0"/>
              <a:t>Wine Free &amp; Total Sulfur Dioxides</a:t>
            </a:r>
          </a:p>
        </p:txBody>
      </p:sp>
      <p:sp>
        <p:nvSpPr>
          <p:cNvPr id="5" name="Subtitle 4">
            <a:extLst>
              <a:ext uri="{FF2B5EF4-FFF2-40B4-BE49-F238E27FC236}">
                <a16:creationId xmlns:a16="http://schemas.microsoft.com/office/drawing/2014/main" id="{AE5CC6AD-95CE-97AA-4B3C-4EB3ABA5E05E}"/>
              </a:ext>
            </a:extLst>
          </p:cNvPr>
          <p:cNvSpPr>
            <a:spLocks noGrp="1"/>
          </p:cNvSpPr>
          <p:nvPr>
            <p:ph type="subTitle" idx="1"/>
          </p:nvPr>
        </p:nvSpPr>
        <p:spPr/>
        <p:txBody>
          <a:bodyPr/>
          <a:lstStyle/>
          <a:p>
            <a:endParaRPr lang="en-US" dirty="0"/>
          </a:p>
        </p:txBody>
      </p:sp>
      <p:sp>
        <p:nvSpPr>
          <p:cNvPr id="6" name="Subtitle 5">
            <a:extLst>
              <a:ext uri="{FF2B5EF4-FFF2-40B4-BE49-F238E27FC236}">
                <a16:creationId xmlns:a16="http://schemas.microsoft.com/office/drawing/2014/main" id="{0A0C5A0C-0301-0716-D97E-FC107FF7BB7F}"/>
              </a:ext>
            </a:extLst>
          </p:cNvPr>
          <p:cNvSpPr>
            <a:spLocks noGrp="1"/>
          </p:cNvSpPr>
          <p:nvPr>
            <p:ph type="subTitle" idx="2"/>
          </p:nvPr>
        </p:nvSpPr>
        <p:spPr/>
        <p:txBody>
          <a:bodyPr/>
          <a:lstStyle/>
          <a:p>
            <a:pPr marL="139700" indent="0">
              <a:buNone/>
            </a:pPr>
            <a:endParaRPr lang="en-US" dirty="0"/>
          </a:p>
        </p:txBody>
      </p:sp>
      <p:pic>
        <p:nvPicPr>
          <p:cNvPr id="3" name="Content Placeholder 2" descr="A graph of colored lines&#10;&#10;Description automatically generated with medium confidence">
            <a:extLst>
              <a:ext uri="{FF2B5EF4-FFF2-40B4-BE49-F238E27FC236}">
                <a16:creationId xmlns:a16="http://schemas.microsoft.com/office/drawing/2014/main" id="{8F943DC4-48BB-9DCD-93C0-7B0C152097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13176" y="1552460"/>
            <a:ext cx="6553624" cy="4586207"/>
          </a:xfrm>
          <a:prstGeom prst="rect">
            <a:avLst/>
          </a:prstGeom>
        </p:spPr>
      </p:pic>
      <p:sp>
        <p:nvSpPr>
          <p:cNvPr id="2" name="Slide Number Placeholder 1">
            <a:extLst>
              <a:ext uri="{FF2B5EF4-FFF2-40B4-BE49-F238E27FC236}">
                <a16:creationId xmlns:a16="http://schemas.microsoft.com/office/drawing/2014/main" id="{B0D079FB-7185-51AC-5B53-97DD00A377A1}"/>
              </a:ext>
            </a:extLst>
          </p:cNvPr>
          <p:cNvSpPr>
            <a:spLocks noGrp="1"/>
          </p:cNvSpPr>
          <p:nvPr>
            <p:ph type="sldNum" sz="quarter" idx="12"/>
          </p:nvPr>
        </p:nvSpPr>
        <p:spPr/>
        <p:txBody>
          <a:bodyPr/>
          <a:lstStyle/>
          <a:p>
            <a:fld id="{F405B38B-2E0A-46BC-9392-E70CB3DE098D}" type="slidenum">
              <a:rPr lang="en-US" smtClean="0"/>
              <a:t>14</a:t>
            </a:fld>
            <a:endParaRPr lang="en-US"/>
          </a:p>
        </p:txBody>
      </p:sp>
    </p:spTree>
    <p:extLst>
      <p:ext uri="{BB962C8B-B14F-4D97-AF65-F5344CB8AC3E}">
        <p14:creationId xmlns:p14="http://schemas.microsoft.com/office/powerpoint/2010/main" val="11974066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3EE519-E00E-0ED3-B579-ED4873EFBD78}"/>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433FA8FA-697A-B4A1-5A12-F28594BA3D31}"/>
              </a:ext>
            </a:extLst>
          </p:cNvPr>
          <p:cNvSpPr>
            <a:spLocks noGrp="1"/>
          </p:cNvSpPr>
          <p:nvPr>
            <p:ph type="title"/>
          </p:nvPr>
        </p:nvSpPr>
        <p:spPr/>
        <p:txBody>
          <a:bodyPr/>
          <a:lstStyle/>
          <a:p>
            <a:r>
              <a:rPr lang="en-US" dirty="0"/>
              <a:t>Wine Sulfur Dioxide Content</a:t>
            </a:r>
          </a:p>
        </p:txBody>
      </p:sp>
      <p:pic>
        <p:nvPicPr>
          <p:cNvPr id="3" name="Content Placeholder 2">
            <a:extLst>
              <a:ext uri="{FF2B5EF4-FFF2-40B4-BE49-F238E27FC236}">
                <a16:creationId xmlns:a16="http://schemas.microsoft.com/office/drawing/2014/main" id="{492F4F20-1700-5AA0-FD25-EA9E7D6A40DD}"/>
              </a:ext>
            </a:extLst>
          </p:cNvPr>
          <p:cNvPicPr>
            <a:picLocks noGrp="1" noChangeAspect="1"/>
          </p:cNvPicPr>
          <p:nvPr>
            <p:ph sz="quarter" idx="10"/>
          </p:nvPr>
        </p:nvPicPr>
        <p:blipFill>
          <a:blip r:embed="rId2">
            <a:extLst>
              <a:ext uri="{28A0092B-C50C-407E-A947-70E740481C1C}">
                <a14:useLocalDpi xmlns:a14="http://schemas.microsoft.com/office/drawing/2010/main" val="0"/>
              </a:ext>
            </a:extLst>
          </a:blip>
          <a:srcRect/>
          <a:stretch/>
        </p:blipFill>
        <p:spPr>
          <a:xfrm>
            <a:off x="2199958" y="1552460"/>
            <a:ext cx="6553624" cy="4586207"/>
          </a:xfrm>
        </p:spPr>
      </p:pic>
    </p:spTree>
    <p:extLst>
      <p:ext uri="{BB962C8B-B14F-4D97-AF65-F5344CB8AC3E}">
        <p14:creationId xmlns:p14="http://schemas.microsoft.com/office/powerpoint/2010/main" val="20015523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994348-93DD-2820-E42E-4C289829E71C}"/>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CD866551-FC89-D2FB-47B8-F0E0AEBB5DD0}"/>
              </a:ext>
            </a:extLst>
          </p:cNvPr>
          <p:cNvSpPr>
            <a:spLocks noGrp="1"/>
          </p:cNvSpPr>
          <p:nvPr>
            <p:ph type="title"/>
          </p:nvPr>
        </p:nvSpPr>
        <p:spPr/>
        <p:txBody>
          <a:bodyPr/>
          <a:lstStyle/>
          <a:p>
            <a:r>
              <a:rPr lang="en-US" dirty="0"/>
              <a:t>Sulfur Dioxide Importance</a:t>
            </a:r>
          </a:p>
        </p:txBody>
      </p:sp>
      <p:pic>
        <p:nvPicPr>
          <p:cNvPr id="3" name="Content Placeholder 2">
            <a:extLst>
              <a:ext uri="{FF2B5EF4-FFF2-40B4-BE49-F238E27FC236}">
                <a16:creationId xmlns:a16="http://schemas.microsoft.com/office/drawing/2014/main" id="{F484B24C-719A-4B69-9640-0B579F22D66A}"/>
              </a:ext>
            </a:extLst>
          </p:cNvPr>
          <p:cNvPicPr>
            <a:picLocks noGrp="1" noChangeAspect="1"/>
          </p:cNvPicPr>
          <p:nvPr>
            <p:ph sz="quarter" idx="10"/>
          </p:nvPr>
        </p:nvPicPr>
        <p:blipFill>
          <a:blip r:embed="rId2">
            <a:extLst>
              <a:ext uri="{28A0092B-C50C-407E-A947-70E740481C1C}">
                <a14:useLocalDpi xmlns:a14="http://schemas.microsoft.com/office/drawing/2010/main" val="0"/>
              </a:ext>
            </a:extLst>
          </a:blip>
          <a:srcRect/>
          <a:stretch/>
        </p:blipFill>
        <p:spPr>
          <a:xfrm>
            <a:off x="2199958" y="1552460"/>
            <a:ext cx="6553624" cy="4586207"/>
          </a:xfrm>
        </p:spPr>
      </p:pic>
    </p:spTree>
    <p:extLst>
      <p:ext uri="{BB962C8B-B14F-4D97-AF65-F5344CB8AC3E}">
        <p14:creationId xmlns:p14="http://schemas.microsoft.com/office/powerpoint/2010/main" val="9290364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CBDCAF-C197-AD7B-1D6F-DE421DAC7666}"/>
            </a:ext>
          </a:extLst>
        </p:cNvPr>
        <p:cNvGrpSpPr/>
        <p:nvPr/>
      </p:nvGrpSpPr>
      <p:grpSpPr>
        <a:xfrm>
          <a:off x="0" y="0"/>
          <a:ext cx="0" cy="0"/>
          <a:chOff x="0" y="0"/>
          <a:chExt cx="0" cy="0"/>
        </a:xfrm>
      </p:grpSpPr>
      <p:sp>
        <p:nvSpPr>
          <p:cNvPr id="29" name="Title 28">
            <a:extLst>
              <a:ext uri="{FF2B5EF4-FFF2-40B4-BE49-F238E27FC236}">
                <a16:creationId xmlns:a16="http://schemas.microsoft.com/office/drawing/2014/main" id="{9D9A4DBC-6262-4407-BD76-50FE5EA7B284}"/>
              </a:ext>
            </a:extLst>
          </p:cNvPr>
          <p:cNvSpPr>
            <a:spLocks noGrp="1"/>
          </p:cNvSpPr>
          <p:nvPr>
            <p:ph type="title" idx="2"/>
          </p:nvPr>
        </p:nvSpPr>
        <p:spPr>
          <a:xfrm>
            <a:off x="1179800" y="1648150"/>
            <a:ext cx="4521065" cy="2202450"/>
          </a:xfrm>
        </p:spPr>
        <p:txBody>
          <a:bodyPr/>
          <a:lstStyle/>
          <a:p>
            <a:pPr lvl="0" algn="l"/>
            <a:r>
              <a:rPr lang="en-US" sz="4600" dirty="0"/>
              <a:t>Density &amp; pH</a:t>
            </a:r>
          </a:p>
        </p:txBody>
      </p:sp>
      <p:sp>
        <p:nvSpPr>
          <p:cNvPr id="28" name="Subtitle 27">
            <a:extLst>
              <a:ext uri="{FF2B5EF4-FFF2-40B4-BE49-F238E27FC236}">
                <a16:creationId xmlns:a16="http://schemas.microsoft.com/office/drawing/2014/main" id="{0E554286-5319-150F-5700-5D53C8FDC852}"/>
              </a:ext>
            </a:extLst>
          </p:cNvPr>
          <p:cNvSpPr>
            <a:spLocks noGrp="1"/>
          </p:cNvSpPr>
          <p:nvPr>
            <p:ph type="subTitle" idx="1"/>
          </p:nvPr>
        </p:nvSpPr>
        <p:spPr/>
        <p:txBody>
          <a:bodyPr/>
          <a:lstStyle/>
          <a:p>
            <a:r>
              <a:rPr lang="en-US" dirty="0"/>
              <a:t>Aaron Wood</a:t>
            </a:r>
          </a:p>
        </p:txBody>
      </p:sp>
    </p:spTree>
    <p:extLst>
      <p:ext uri="{BB962C8B-B14F-4D97-AF65-F5344CB8AC3E}">
        <p14:creationId xmlns:p14="http://schemas.microsoft.com/office/powerpoint/2010/main" val="8899766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EF69DC7-6668-A7C9-6FBC-443E9140357E}"/>
              </a:ext>
            </a:extLst>
          </p:cNvPr>
          <p:cNvSpPr>
            <a:spLocks noGrp="1"/>
          </p:cNvSpPr>
          <p:nvPr>
            <p:ph type="title"/>
          </p:nvPr>
        </p:nvSpPr>
        <p:spPr>
          <a:xfrm>
            <a:off x="1989700" y="757733"/>
            <a:ext cx="7718800" cy="919200"/>
          </a:xfrm>
        </p:spPr>
        <p:txBody>
          <a:bodyPr/>
          <a:lstStyle/>
          <a:p>
            <a:r>
              <a:rPr lang="en-US" dirty="0"/>
              <a:t>Wine Density &amp; pH</a:t>
            </a:r>
          </a:p>
        </p:txBody>
      </p:sp>
      <p:sp>
        <p:nvSpPr>
          <p:cNvPr id="5" name="Subtitle 4">
            <a:extLst>
              <a:ext uri="{FF2B5EF4-FFF2-40B4-BE49-F238E27FC236}">
                <a16:creationId xmlns:a16="http://schemas.microsoft.com/office/drawing/2014/main" id="{87B6BCB5-A8FE-10E1-56DB-BA0A552C187B}"/>
              </a:ext>
            </a:extLst>
          </p:cNvPr>
          <p:cNvSpPr>
            <a:spLocks noGrp="1"/>
          </p:cNvSpPr>
          <p:nvPr>
            <p:ph type="subTitle" idx="1"/>
          </p:nvPr>
        </p:nvSpPr>
        <p:spPr>
          <a:xfrm>
            <a:off x="2722000" y="2218667"/>
            <a:ext cx="6254200" cy="721200"/>
          </a:xfrm>
        </p:spPr>
        <p:txBody>
          <a:bodyPr/>
          <a:lstStyle/>
          <a:p>
            <a:r>
              <a:rPr lang="en-US" dirty="0"/>
              <a:t>Aaron Wood</a:t>
            </a:r>
          </a:p>
        </p:txBody>
      </p:sp>
      <p:sp>
        <p:nvSpPr>
          <p:cNvPr id="6" name="Subtitle 5">
            <a:extLst>
              <a:ext uri="{FF2B5EF4-FFF2-40B4-BE49-F238E27FC236}">
                <a16:creationId xmlns:a16="http://schemas.microsoft.com/office/drawing/2014/main" id="{AC0E6031-AA67-8589-9D18-355CB6BC12CA}"/>
              </a:ext>
            </a:extLst>
          </p:cNvPr>
          <p:cNvSpPr>
            <a:spLocks noGrp="1"/>
          </p:cNvSpPr>
          <p:nvPr>
            <p:ph type="subTitle" idx="2"/>
          </p:nvPr>
        </p:nvSpPr>
        <p:spPr/>
        <p:txBody>
          <a:bodyPr/>
          <a:lstStyle/>
          <a:p>
            <a:pPr marL="139700" indent="0">
              <a:buNone/>
            </a:pPr>
            <a:r>
              <a:rPr lang="en-US" dirty="0"/>
              <a:t>Wine density refers to the amount of dissolved solids (e.g. – sugars) dissolved in the wine. Dryer wines have lower densities than sweeter wines.</a:t>
            </a:r>
          </a:p>
          <a:p>
            <a:pPr marL="139700" indent="0">
              <a:buNone/>
            </a:pPr>
            <a:r>
              <a:rPr lang="en-US" dirty="0"/>
              <a:t>Wine pH refers to the acidity of the wine. Wine pH will impact the taste, color, and aging of the wine.</a:t>
            </a:r>
          </a:p>
        </p:txBody>
      </p:sp>
      <p:sp>
        <p:nvSpPr>
          <p:cNvPr id="2" name="Slide Number Placeholder 1">
            <a:extLst>
              <a:ext uri="{FF2B5EF4-FFF2-40B4-BE49-F238E27FC236}">
                <a16:creationId xmlns:a16="http://schemas.microsoft.com/office/drawing/2014/main" id="{C4528811-4D37-4F9D-7817-037ADA0C3326}"/>
              </a:ext>
            </a:extLst>
          </p:cNvPr>
          <p:cNvSpPr>
            <a:spLocks noGrp="1"/>
          </p:cNvSpPr>
          <p:nvPr>
            <p:ph type="sldNum" sz="quarter" idx="12"/>
          </p:nvPr>
        </p:nvSpPr>
        <p:spPr/>
        <p:txBody>
          <a:bodyPr/>
          <a:lstStyle/>
          <a:p>
            <a:fld id="{F405B38B-2E0A-46BC-9392-E70CB3DE098D}" type="slidenum">
              <a:rPr lang="en-US" smtClean="0"/>
              <a:t>18</a:t>
            </a:fld>
            <a:endParaRPr lang="en-US"/>
          </a:p>
        </p:txBody>
      </p:sp>
    </p:spTree>
    <p:extLst>
      <p:ext uri="{BB962C8B-B14F-4D97-AF65-F5344CB8AC3E}">
        <p14:creationId xmlns:p14="http://schemas.microsoft.com/office/powerpoint/2010/main" val="35217294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2EEC81-2C04-8C77-B2CA-1F1662C7D873}"/>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4BF73ECF-8D23-58A9-0E94-3C20D34634BA}"/>
              </a:ext>
            </a:extLst>
          </p:cNvPr>
          <p:cNvSpPr>
            <a:spLocks noGrp="1"/>
          </p:cNvSpPr>
          <p:nvPr>
            <p:ph type="title"/>
          </p:nvPr>
        </p:nvSpPr>
        <p:spPr>
          <a:xfrm>
            <a:off x="1989700" y="757733"/>
            <a:ext cx="7718800" cy="919200"/>
          </a:xfrm>
        </p:spPr>
        <p:txBody>
          <a:bodyPr/>
          <a:lstStyle/>
          <a:p>
            <a:r>
              <a:rPr lang="en-US" dirty="0"/>
              <a:t>Accuracy Issues</a:t>
            </a:r>
          </a:p>
        </p:txBody>
      </p:sp>
      <p:sp>
        <p:nvSpPr>
          <p:cNvPr id="2" name="Slide Number Placeholder 1">
            <a:extLst>
              <a:ext uri="{FF2B5EF4-FFF2-40B4-BE49-F238E27FC236}">
                <a16:creationId xmlns:a16="http://schemas.microsoft.com/office/drawing/2014/main" id="{83C3BAAC-9B0C-4294-846E-D313CE488D4D}"/>
              </a:ext>
            </a:extLst>
          </p:cNvPr>
          <p:cNvSpPr>
            <a:spLocks noGrp="1"/>
          </p:cNvSpPr>
          <p:nvPr>
            <p:ph type="sldNum" sz="quarter" idx="12"/>
          </p:nvPr>
        </p:nvSpPr>
        <p:spPr/>
        <p:txBody>
          <a:bodyPr/>
          <a:lstStyle/>
          <a:p>
            <a:fld id="{F405B38B-2E0A-46BC-9392-E70CB3DE098D}" type="slidenum">
              <a:rPr lang="en-US" smtClean="0"/>
              <a:t>19</a:t>
            </a:fld>
            <a:endParaRPr lang="en-US"/>
          </a:p>
        </p:txBody>
      </p:sp>
      <p:pic>
        <p:nvPicPr>
          <p:cNvPr id="9" name="Picture 8" descr="A graph of a graph showing different colored squares&#10;&#10;Description automatically generated with medium confidence">
            <a:extLst>
              <a:ext uri="{FF2B5EF4-FFF2-40B4-BE49-F238E27FC236}">
                <a16:creationId xmlns:a16="http://schemas.microsoft.com/office/drawing/2014/main" id="{25FB3CF4-9909-24E2-A265-5614ABB985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16760" y="1854377"/>
            <a:ext cx="6758479" cy="4399461"/>
          </a:xfrm>
          <a:prstGeom prst="rect">
            <a:avLst/>
          </a:prstGeom>
        </p:spPr>
      </p:pic>
    </p:spTree>
    <p:extLst>
      <p:ext uri="{BB962C8B-B14F-4D97-AF65-F5344CB8AC3E}">
        <p14:creationId xmlns:p14="http://schemas.microsoft.com/office/powerpoint/2010/main" val="23839026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3BD9902-6405-7E90-AD75-322A0A84AA3A}"/>
              </a:ext>
            </a:extLst>
          </p:cNvPr>
          <p:cNvSpPr>
            <a:spLocks noGrp="1"/>
          </p:cNvSpPr>
          <p:nvPr>
            <p:ph type="title"/>
          </p:nvPr>
        </p:nvSpPr>
        <p:spPr/>
        <p:txBody>
          <a:bodyPr wrap="square" anchor="t">
            <a:normAutofit/>
          </a:bodyPr>
          <a:lstStyle/>
          <a:p>
            <a:r>
              <a:rPr lang="en-US" dirty="0"/>
              <a:t>Red Wine Break Down - Agenda</a:t>
            </a:r>
          </a:p>
        </p:txBody>
      </p:sp>
      <p:graphicFrame>
        <p:nvGraphicFramePr>
          <p:cNvPr id="8" name="Text Placeholder 5">
            <a:extLst>
              <a:ext uri="{FF2B5EF4-FFF2-40B4-BE49-F238E27FC236}">
                <a16:creationId xmlns:a16="http://schemas.microsoft.com/office/drawing/2014/main" id="{81031579-F35E-34C5-5283-6E4F40FBE3C2}"/>
              </a:ext>
            </a:extLst>
          </p:cNvPr>
          <p:cNvGraphicFramePr/>
          <p:nvPr>
            <p:extLst>
              <p:ext uri="{D42A27DB-BD31-4B8C-83A1-F6EECF244321}">
                <p14:modId xmlns:p14="http://schemas.microsoft.com/office/powerpoint/2010/main" val="609908120"/>
              </p:ext>
            </p:extLst>
          </p:nvPr>
        </p:nvGraphicFramePr>
        <p:xfrm>
          <a:off x="581192" y="2180496"/>
          <a:ext cx="11029615" cy="367830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001828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323BEC3-26CE-6E41-DB1B-A85B73D0086E}"/>
              </a:ext>
            </a:extLst>
          </p:cNvPr>
          <p:cNvSpPr>
            <a:spLocks noGrp="1"/>
          </p:cNvSpPr>
          <p:nvPr>
            <p:ph type="title"/>
          </p:nvPr>
        </p:nvSpPr>
        <p:spPr/>
        <p:txBody>
          <a:bodyPr/>
          <a:lstStyle/>
          <a:p>
            <a:r>
              <a:rPr lang="en-US" dirty="0"/>
              <a:t>Wine Density</a:t>
            </a:r>
          </a:p>
        </p:txBody>
      </p:sp>
      <p:pic>
        <p:nvPicPr>
          <p:cNvPr id="3" name="Content Placeholder 2" descr="A graph with blue and red lines&#10;&#10;Description automatically generated">
            <a:extLst>
              <a:ext uri="{FF2B5EF4-FFF2-40B4-BE49-F238E27FC236}">
                <a16:creationId xmlns:a16="http://schemas.microsoft.com/office/drawing/2014/main" id="{B3103011-D26D-B1F6-E9FD-65A8927E64C6}"/>
              </a:ext>
            </a:extLst>
          </p:cNvPr>
          <p:cNvPicPr>
            <a:picLocks noGrp="1" noChangeAspect="1"/>
          </p:cNvPicPr>
          <p:nvPr>
            <p:ph sz="quarter" idx="10"/>
          </p:nvPr>
        </p:nvPicPr>
        <p:blipFill>
          <a:blip r:embed="rId3">
            <a:extLst>
              <a:ext uri="{28A0092B-C50C-407E-A947-70E740481C1C}">
                <a14:useLocalDpi xmlns:a14="http://schemas.microsoft.com/office/drawing/2010/main" val="0"/>
              </a:ext>
            </a:extLst>
          </a:blip>
          <a:stretch>
            <a:fillRect/>
          </a:stretch>
        </p:blipFill>
        <p:spPr>
          <a:xfrm>
            <a:off x="1268724" y="1975799"/>
            <a:ext cx="5349251" cy="4160528"/>
          </a:xfrm>
        </p:spPr>
      </p:pic>
      <p:sp>
        <p:nvSpPr>
          <p:cNvPr id="8" name="Text Placeholder 7">
            <a:extLst>
              <a:ext uri="{FF2B5EF4-FFF2-40B4-BE49-F238E27FC236}">
                <a16:creationId xmlns:a16="http://schemas.microsoft.com/office/drawing/2014/main" id="{8DBF71BC-E3BB-8009-9908-F06C80D7DED3}"/>
              </a:ext>
            </a:extLst>
          </p:cNvPr>
          <p:cNvSpPr>
            <a:spLocks noGrp="1"/>
          </p:cNvSpPr>
          <p:nvPr>
            <p:ph type="body" sz="quarter" idx="11"/>
          </p:nvPr>
        </p:nvSpPr>
        <p:spPr/>
        <p:txBody>
          <a:bodyPr>
            <a:normAutofit/>
          </a:bodyPr>
          <a:lstStyle/>
          <a:p>
            <a:pPr>
              <a:lnSpc>
                <a:spcPct val="90000"/>
              </a:lnSpc>
              <a:spcAft>
                <a:spcPts val="600"/>
              </a:spcAft>
            </a:pPr>
            <a:r>
              <a:rPr lang="en-US" sz="1800" dirty="0"/>
              <a:t>Modeled density for quality wine is .9948 g/</a:t>
            </a:r>
            <a:r>
              <a:rPr lang="en-US" sz="1800" dirty="0" err="1"/>
              <a:t>mL.</a:t>
            </a:r>
            <a:endParaRPr lang="en-US" sz="1800" dirty="0"/>
          </a:p>
          <a:p>
            <a:pPr marL="457200" indent="-317500">
              <a:lnSpc>
                <a:spcPct val="90000"/>
              </a:lnSpc>
              <a:spcAft>
                <a:spcPts val="600"/>
              </a:spcAft>
              <a:buClr>
                <a:schemeClr val="dk2"/>
              </a:buClr>
              <a:buSzPts val="1400"/>
              <a:buFont typeface="Open Sans"/>
              <a:buChar char="●"/>
            </a:pPr>
            <a:r>
              <a:rPr lang="en-US" sz="1800" dirty="0"/>
              <a:t>Logistic Regression accuracy is 24%.</a:t>
            </a:r>
          </a:p>
          <a:p>
            <a:pPr marL="457200" indent="-317500">
              <a:lnSpc>
                <a:spcPct val="90000"/>
              </a:lnSpc>
              <a:spcAft>
                <a:spcPts val="600"/>
              </a:spcAft>
              <a:buClr>
                <a:schemeClr val="dk2"/>
              </a:buClr>
              <a:buSzPts val="1400"/>
              <a:buFont typeface="Open Sans"/>
              <a:buChar char="●"/>
            </a:pPr>
            <a:r>
              <a:rPr lang="en-US" sz="1800" dirty="0"/>
              <a:t>Decision Tree accuracy is 44%.</a:t>
            </a:r>
          </a:p>
          <a:p>
            <a:pPr marL="457200" indent="-317500">
              <a:lnSpc>
                <a:spcPct val="90000"/>
              </a:lnSpc>
              <a:spcAft>
                <a:spcPts val="600"/>
              </a:spcAft>
              <a:buClr>
                <a:schemeClr val="dk2"/>
              </a:buClr>
              <a:buSzPts val="1400"/>
              <a:buFont typeface="Open Sans"/>
              <a:buChar char="●"/>
            </a:pPr>
            <a:r>
              <a:rPr lang="en-US" sz="1800" dirty="0"/>
              <a:t>Random Forest accuracy is 46%.</a:t>
            </a:r>
          </a:p>
          <a:p>
            <a:pPr marL="457200" indent="-317500">
              <a:lnSpc>
                <a:spcPct val="90000"/>
              </a:lnSpc>
              <a:spcAft>
                <a:spcPts val="600"/>
              </a:spcAft>
              <a:buClr>
                <a:schemeClr val="dk2"/>
              </a:buClr>
              <a:buSzPts val="1400"/>
              <a:buFont typeface="Open Sans"/>
              <a:buChar char="●"/>
            </a:pPr>
            <a:r>
              <a:rPr lang="en-US" sz="1800" dirty="0"/>
              <a:t>Wine density is NOT an appropriate measure for predicting wine quality. Sufficient accuracy could not be obtained by the models targeting standalone physiochemical density and the mean may be just as useful within the density data</a:t>
            </a:r>
          </a:p>
        </p:txBody>
      </p:sp>
    </p:spTree>
    <p:extLst>
      <p:ext uri="{BB962C8B-B14F-4D97-AF65-F5344CB8AC3E}">
        <p14:creationId xmlns:p14="http://schemas.microsoft.com/office/powerpoint/2010/main" val="17656515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C349B7-E428-B390-1545-B39D4F1214FB}"/>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593E8701-D903-CD12-3095-D4446BD3E7B7}"/>
              </a:ext>
            </a:extLst>
          </p:cNvPr>
          <p:cNvSpPr>
            <a:spLocks noGrp="1"/>
          </p:cNvSpPr>
          <p:nvPr>
            <p:ph type="title"/>
          </p:nvPr>
        </p:nvSpPr>
        <p:spPr/>
        <p:txBody>
          <a:bodyPr wrap="square" anchor="t">
            <a:normAutofit/>
          </a:bodyPr>
          <a:lstStyle/>
          <a:p>
            <a:pPr>
              <a:lnSpc>
                <a:spcPct val="90000"/>
              </a:lnSpc>
            </a:pPr>
            <a:r>
              <a:rPr lang="en-US" sz="4000" dirty="0"/>
              <a:t>Wine pH</a:t>
            </a:r>
          </a:p>
        </p:txBody>
      </p:sp>
      <p:pic>
        <p:nvPicPr>
          <p:cNvPr id="3" name="Content Placeholder 2">
            <a:extLst>
              <a:ext uri="{FF2B5EF4-FFF2-40B4-BE49-F238E27FC236}">
                <a16:creationId xmlns:a16="http://schemas.microsoft.com/office/drawing/2014/main" id="{7A734195-21EF-BBB5-5344-4B157E92011C}"/>
              </a:ext>
            </a:extLst>
          </p:cNvPr>
          <p:cNvPicPr>
            <a:picLocks noGrp="1" noChangeAspect="1"/>
          </p:cNvPicPr>
          <p:nvPr>
            <p:ph sz="quarter" idx="10"/>
          </p:nvPr>
        </p:nvPicPr>
        <p:blipFill>
          <a:blip r:embed="rId3">
            <a:extLst>
              <a:ext uri="{28A0092B-C50C-407E-A947-70E740481C1C}">
                <a14:useLocalDpi xmlns:a14="http://schemas.microsoft.com/office/drawing/2010/main" val="0"/>
              </a:ext>
            </a:extLst>
          </a:blip>
          <a:stretch/>
        </p:blipFill>
        <p:spPr>
          <a:xfrm>
            <a:off x="1202526" y="1987991"/>
            <a:ext cx="5181611" cy="4136144"/>
          </a:xfrm>
          <a:noFill/>
        </p:spPr>
      </p:pic>
      <p:sp>
        <p:nvSpPr>
          <p:cNvPr id="8" name="Text Placeholder 7">
            <a:extLst>
              <a:ext uri="{FF2B5EF4-FFF2-40B4-BE49-F238E27FC236}">
                <a16:creationId xmlns:a16="http://schemas.microsoft.com/office/drawing/2014/main" id="{42D749B6-072F-8A3F-D40D-E6A37E875BCA}"/>
              </a:ext>
            </a:extLst>
          </p:cNvPr>
          <p:cNvSpPr>
            <a:spLocks noGrp="1"/>
          </p:cNvSpPr>
          <p:nvPr>
            <p:ph type="body" sz="quarter" idx="11"/>
          </p:nvPr>
        </p:nvSpPr>
        <p:spPr/>
        <p:txBody>
          <a:bodyPr wrap="square" anchor="t">
            <a:normAutofit/>
          </a:bodyPr>
          <a:lstStyle/>
          <a:p>
            <a:pPr>
              <a:lnSpc>
                <a:spcPct val="90000"/>
              </a:lnSpc>
              <a:spcAft>
                <a:spcPts val="600"/>
              </a:spcAft>
            </a:pPr>
            <a:r>
              <a:rPr lang="en-US" sz="1800" dirty="0"/>
              <a:t>Modeled pH for quality wine is 3.25.</a:t>
            </a:r>
          </a:p>
          <a:p>
            <a:pPr marL="457200" indent="-317500">
              <a:lnSpc>
                <a:spcPct val="90000"/>
              </a:lnSpc>
              <a:spcAft>
                <a:spcPts val="600"/>
              </a:spcAft>
              <a:buClr>
                <a:schemeClr val="dk2"/>
              </a:buClr>
              <a:buSzPts val="1400"/>
              <a:buFont typeface="Open Sans"/>
              <a:buChar char="●"/>
            </a:pPr>
            <a:r>
              <a:rPr lang="en-US" sz="1800" dirty="0"/>
              <a:t>Logistic Regression accuracy is 24%.</a:t>
            </a:r>
          </a:p>
          <a:p>
            <a:pPr marL="457200" indent="-317500">
              <a:lnSpc>
                <a:spcPct val="90000"/>
              </a:lnSpc>
              <a:spcAft>
                <a:spcPts val="600"/>
              </a:spcAft>
              <a:buClr>
                <a:schemeClr val="dk2"/>
              </a:buClr>
              <a:buSzPts val="1400"/>
              <a:buFont typeface="Open Sans"/>
              <a:buChar char="●"/>
            </a:pPr>
            <a:r>
              <a:rPr lang="en-US" sz="1800" dirty="0"/>
              <a:t>Decision Tree accuracy is 42%.</a:t>
            </a:r>
          </a:p>
          <a:p>
            <a:pPr marL="457200" indent="-317500">
              <a:lnSpc>
                <a:spcPct val="90000"/>
              </a:lnSpc>
              <a:spcAft>
                <a:spcPts val="600"/>
              </a:spcAft>
              <a:buClr>
                <a:schemeClr val="dk2"/>
              </a:buClr>
              <a:buSzPts val="1400"/>
              <a:buFont typeface="Open Sans"/>
              <a:buChar char="●"/>
            </a:pPr>
            <a:r>
              <a:rPr lang="en-US" sz="1800" dirty="0"/>
              <a:t>Random Forest accuracy is 41%.</a:t>
            </a:r>
          </a:p>
          <a:p>
            <a:pPr marL="457200" indent="-317500">
              <a:lnSpc>
                <a:spcPct val="90000"/>
              </a:lnSpc>
              <a:spcAft>
                <a:spcPts val="600"/>
              </a:spcAft>
              <a:buClr>
                <a:schemeClr val="dk2"/>
              </a:buClr>
              <a:buSzPts val="1400"/>
              <a:buFont typeface="Open Sans"/>
              <a:buChar char="●"/>
            </a:pPr>
            <a:r>
              <a:rPr lang="en-US" sz="1800" dirty="0"/>
              <a:t>Wine pH is NOT an appropriate measure for predicting wine quality. Sufficient accuracy could not be obtained by the models targeting standalone physiochemical density and the mean may be just as useful within the pH data.</a:t>
            </a:r>
          </a:p>
        </p:txBody>
      </p:sp>
    </p:spTree>
    <p:extLst>
      <p:ext uri="{BB962C8B-B14F-4D97-AF65-F5344CB8AC3E}">
        <p14:creationId xmlns:p14="http://schemas.microsoft.com/office/powerpoint/2010/main" val="37034618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BA2679-542E-20FC-82A0-D320FCDDB526}"/>
            </a:ext>
          </a:extLst>
        </p:cNvPr>
        <p:cNvGrpSpPr/>
        <p:nvPr/>
      </p:nvGrpSpPr>
      <p:grpSpPr>
        <a:xfrm>
          <a:off x="0" y="0"/>
          <a:ext cx="0" cy="0"/>
          <a:chOff x="0" y="0"/>
          <a:chExt cx="0" cy="0"/>
        </a:xfrm>
      </p:grpSpPr>
      <p:sp>
        <p:nvSpPr>
          <p:cNvPr id="29" name="Title 28">
            <a:extLst>
              <a:ext uri="{FF2B5EF4-FFF2-40B4-BE49-F238E27FC236}">
                <a16:creationId xmlns:a16="http://schemas.microsoft.com/office/drawing/2014/main" id="{75DDFC61-587F-7855-A4EA-58FA974398E2}"/>
              </a:ext>
            </a:extLst>
          </p:cNvPr>
          <p:cNvSpPr>
            <a:spLocks noGrp="1"/>
          </p:cNvSpPr>
          <p:nvPr>
            <p:ph type="title" idx="2"/>
          </p:nvPr>
        </p:nvSpPr>
        <p:spPr>
          <a:xfrm>
            <a:off x="1179800" y="1648150"/>
            <a:ext cx="4521065" cy="2202450"/>
          </a:xfrm>
        </p:spPr>
        <p:txBody>
          <a:bodyPr/>
          <a:lstStyle/>
          <a:p>
            <a:pPr lvl="0" algn="l"/>
            <a:r>
              <a:rPr lang="en-US" sz="4600" dirty="0"/>
              <a:t>Sulfates &amp; Chlorides</a:t>
            </a:r>
          </a:p>
        </p:txBody>
      </p:sp>
      <p:sp>
        <p:nvSpPr>
          <p:cNvPr id="28" name="Subtitle 27">
            <a:extLst>
              <a:ext uri="{FF2B5EF4-FFF2-40B4-BE49-F238E27FC236}">
                <a16:creationId xmlns:a16="http://schemas.microsoft.com/office/drawing/2014/main" id="{214C7032-2F16-0420-B7F9-3F81E4F47716}"/>
              </a:ext>
            </a:extLst>
          </p:cNvPr>
          <p:cNvSpPr>
            <a:spLocks noGrp="1"/>
          </p:cNvSpPr>
          <p:nvPr>
            <p:ph type="subTitle" idx="1"/>
          </p:nvPr>
        </p:nvSpPr>
        <p:spPr/>
        <p:txBody>
          <a:bodyPr/>
          <a:lstStyle/>
          <a:p>
            <a:r>
              <a:rPr lang="en-US" dirty="0"/>
              <a:t>Barry Maldonado</a:t>
            </a:r>
          </a:p>
        </p:txBody>
      </p:sp>
    </p:spTree>
    <p:extLst>
      <p:ext uri="{BB962C8B-B14F-4D97-AF65-F5344CB8AC3E}">
        <p14:creationId xmlns:p14="http://schemas.microsoft.com/office/powerpoint/2010/main" val="2443772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B5539B-2591-5A7C-BEBF-83FE9B8CA485}"/>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D706CFDD-49B9-1AA4-B0D8-75B9ED0E3C56}"/>
              </a:ext>
            </a:extLst>
          </p:cNvPr>
          <p:cNvSpPr>
            <a:spLocks noGrp="1"/>
          </p:cNvSpPr>
          <p:nvPr>
            <p:ph type="title"/>
          </p:nvPr>
        </p:nvSpPr>
        <p:spPr/>
        <p:txBody>
          <a:bodyPr wrap="square" anchor="t">
            <a:normAutofit/>
          </a:bodyPr>
          <a:lstStyle/>
          <a:p>
            <a:pPr>
              <a:lnSpc>
                <a:spcPct val="90000"/>
              </a:lnSpc>
            </a:pPr>
            <a:r>
              <a:rPr lang="en-US" sz="4000" dirty="0"/>
              <a:t>Wine Sulfates &amp; Chlorides</a:t>
            </a:r>
          </a:p>
        </p:txBody>
      </p:sp>
      <p:pic>
        <p:nvPicPr>
          <p:cNvPr id="3" name="Content Placeholder 2">
            <a:extLst>
              <a:ext uri="{FF2B5EF4-FFF2-40B4-BE49-F238E27FC236}">
                <a16:creationId xmlns:a16="http://schemas.microsoft.com/office/drawing/2014/main" id="{87BBB29F-3BEE-0D88-D139-8309FD7B0DF5}"/>
              </a:ext>
            </a:extLst>
          </p:cNvPr>
          <p:cNvPicPr>
            <a:picLocks noGrp="1" noChangeAspect="1"/>
          </p:cNvPicPr>
          <p:nvPr>
            <p:ph sz="quarter" idx="10"/>
          </p:nvPr>
        </p:nvPicPr>
        <p:blipFill>
          <a:blip r:embed="rId3">
            <a:extLst>
              <a:ext uri="{28A0092B-C50C-407E-A947-70E740481C1C}">
                <a14:useLocalDpi xmlns:a14="http://schemas.microsoft.com/office/drawing/2010/main" val="0"/>
              </a:ext>
            </a:extLst>
          </a:blip>
          <a:srcRect/>
          <a:stretch/>
        </p:blipFill>
        <p:spPr>
          <a:xfrm>
            <a:off x="1352544" y="1987991"/>
            <a:ext cx="5181611" cy="4136144"/>
          </a:xfrm>
          <a:noFill/>
        </p:spPr>
      </p:pic>
      <p:sp>
        <p:nvSpPr>
          <p:cNvPr id="8" name="Text Placeholder 7">
            <a:extLst>
              <a:ext uri="{FF2B5EF4-FFF2-40B4-BE49-F238E27FC236}">
                <a16:creationId xmlns:a16="http://schemas.microsoft.com/office/drawing/2014/main" id="{584A80AB-E751-900F-A894-670ACE00AA48}"/>
              </a:ext>
            </a:extLst>
          </p:cNvPr>
          <p:cNvSpPr>
            <a:spLocks noGrp="1"/>
          </p:cNvSpPr>
          <p:nvPr>
            <p:ph type="body" sz="quarter" idx="11"/>
          </p:nvPr>
        </p:nvSpPr>
        <p:spPr/>
        <p:txBody>
          <a:bodyPr wrap="square" anchor="t">
            <a:normAutofit fontScale="92500" lnSpcReduction="10000"/>
          </a:bodyPr>
          <a:lstStyle/>
          <a:p>
            <a:pPr marL="139700" indent="0" rtl="0">
              <a:buNone/>
            </a:pPr>
            <a:r>
              <a:rPr lang="en-US" sz="1400" b="0" i="0" u="none" strike="noStrike" dirty="0">
                <a:solidFill>
                  <a:srgbClr val="000000"/>
                </a:solidFill>
                <a:effectLst/>
                <a:latin typeface="Arial" panose="020B0604020202020204" pitchFamily="34" charset="0"/>
              </a:rPr>
              <a:t>Key Findings:</a:t>
            </a:r>
          </a:p>
          <a:p>
            <a:pPr marL="139700" indent="0" rtl="0">
              <a:buNone/>
            </a:pPr>
            <a:r>
              <a:rPr lang="en-US" sz="1400" b="0" i="0" u="none" strike="noStrike" dirty="0">
                <a:solidFill>
                  <a:srgbClr val="000000"/>
                </a:solidFill>
                <a:effectLst/>
                <a:latin typeface="Arial" panose="020B0604020202020204" pitchFamily="34" charset="0"/>
              </a:rPr>
              <a:t>1. Clustering Results:</a:t>
            </a:r>
          </a:p>
          <a:p>
            <a:pPr marL="139700" indent="0" rtl="0">
              <a:buNone/>
            </a:pPr>
            <a:r>
              <a:rPr lang="en-US" sz="1400" b="0" i="0" u="none" strike="noStrike" dirty="0">
                <a:solidFill>
                  <a:srgbClr val="000000"/>
                </a:solidFill>
                <a:effectLst/>
                <a:latin typeface="Arial" panose="020B0604020202020204" pitchFamily="34" charset="0"/>
              </a:rPr>
              <a:t>- Cluster 1: Highest average quality (6.06), associated with moderate Sulphates and Chlorides.</a:t>
            </a:r>
          </a:p>
          <a:p>
            <a:pPr marL="139700" indent="0" rtl="0">
              <a:buNone/>
            </a:pPr>
            <a:r>
              <a:rPr lang="en-US" sz="1400" b="0" i="0" u="none" strike="noStrike" dirty="0">
                <a:solidFill>
                  <a:srgbClr val="000000"/>
                </a:solidFill>
                <a:effectLst/>
                <a:latin typeface="Arial" panose="020B0604020202020204" pitchFamily="34" charset="0"/>
              </a:rPr>
              <a:t>- Cluster 0: Intermediate quality (5.48), balanced feature values.</a:t>
            </a:r>
          </a:p>
          <a:p>
            <a:pPr marL="139700" indent="0" rtl="0">
              <a:buNone/>
            </a:pPr>
            <a:r>
              <a:rPr lang="en-US" sz="1400" b="0" i="0" u="none" strike="noStrike" dirty="0">
                <a:solidFill>
                  <a:srgbClr val="000000"/>
                </a:solidFill>
                <a:effectLst/>
                <a:latin typeface="Arial" panose="020B0604020202020204" pitchFamily="34" charset="0"/>
              </a:rPr>
              <a:t>- Cluster 2: Lowest average quality (5.29), driven by high Sulphates and very high Chlorides.</a:t>
            </a:r>
          </a:p>
          <a:p>
            <a:pPr marL="139700" indent="0" rtl="0">
              <a:buNone/>
            </a:pPr>
            <a:r>
              <a:rPr lang="en-US" sz="1400" b="0" i="0" u="none" strike="noStrike" dirty="0">
                <a:solidFill>
                  <a:srgbClr val="000000"/>
                </a:solidFill>
                <a:effectLst/>
                <a:latin typeface="Arial" panose="020B0604020202020204" pitchFamily="34" charset="0"/>
              </a:rPr>
              <a:t>2. Feature Importance:</a:t>
            </a:r>
          </a:p>
          <a:p>
            <a:pPr marL="139700" indent="0" rtl="0">
              <a:buNone/>
            </a:pPr>
            <a:r>
              <a:rPr lang="en-US" sz="1400" b="0" i="0" u="none" strike="noStrike" dirty="0">
                <a:solidFill>
                  <a:srgbClr val="000000"/>
                </a:solidFill>
                <a:effectLst/>
                <a:latin typeface="Arial" panose="020B0604020202020204" pitchFamily="34" charset="0"/>
              </a:rPr>
              <a:t>- Sulphates contributed significantly to the prediction of wine quality, positively impacting quality in moderate ranges.</a:t>
            </a:r>
          </a:p>
          <a:p>
            <a:pPr marL="139700" indent="0" rtl="0">
              <a:buNone/>
            </a:pPr>
            <a:r>
              <a:rPr lang="en-US" sz="1400" b="0" i="0" u="none" strike="noStrike" dirty="0">
                <a:solidFill>
                  <a:srgbClr val="000000"/>
                </a:solidFill>
                <a:effectLst/>
                <a:latin typeface="Arial" panose="020B0604020202020204" pitchFamily="34" charset="0"/>
              </a:rPr>
              <a:t>- Chlorides had a smaller influence, negatively impacting quality when values were high.</a:t>
            </a:r>
          </a:p>
          <a:p>
            <a:pPr marL="139700" indent="0" rtl="0">
              <a:buNone/>
            </a:pPr>
            <a:r>
              <a:rPr lang="en-US" sz="1400" b="0" i="0" u="none" strike="noStrike" dirty="0">
                <a:solidFill>
                  <a:srgbClr val="000000"/>
                </a:solidFill>
                <a:effectLst/>
                <a:latin typeface="Arial" panose="020B0604020202020204" pitchFamily="34" charset="0"/>
              </a:rPr>
              <a:t>3. Supervised Model Performance:</a:t>
            </a:r>
          </a:p>
          <a:p>
            <a:pPr marL="139700" indent="0" rtl="0">
              <a:buNone/>
            </a:pPr>
            <a:r>
              <a:rPr lang="en-US" sz="1400" b="0" i="0" u="none" strike="noStrike" dirty="0">
                <a:solidFill>
                  <a:srgbClr val="000000"/>
                </a:solidFill>
                <a:effectLst/>
                <a:latin typeface="Arial" panose="020B0604020202020204" pitchFamily="34" charset="0"/>
              </a:rPr>
              <a:t>- Initial Model Accuracy: Approximately X% (replace with actual score).</a:t>
            </a:r>
          </a:p>
          <a:p>
            <a:pPr marL="139700" indent="0" rtl="0">
              <a:buNone/>
            </a:pPr>
            <a:r>
              <a:rPr lang="en-US" sz="1400" b="0" i="0" u="none" strike="noStrike" dirty="0">
                <a:solidFill>
                  <a:srgbClr val="000000"/>
                </a:solidFill>
                <a:effectLst/>
                <a:latin typeface="Arial" panose="020B0604020202020204" pitchFamily="34" charset="0"/>
              </a:rPr>
              <a:t>- Tuned Model Accuracy: Improved to Y% (replace with actual score).</a:t>
            </a:r>
          </a:p>
          <a:p>
            <a:pPr marL="139700" indent="0" rtl="0">
              <a:buNone/>
            </a:pPr>
            <a:r>
              <a:rPr lang="en-US" sz="1400" b="0" i="0" u="none" strike="noStrike" dirty="0">
                <a:solidFill>
                  <a:srgbClr val="000000"/>
                </a:solidFill>
                <a:effectLst/>
                <a:latin typeface="Arial" panose="020B0604020202020204" pitchFamily="34" charset="0"/>
              </a:rPr>
              <a:t>- Classification Report: Showed consistent performance across wine quality categories, with room for improvement in extreme cases.</a:t>
            </a:r>
          </a:p>
        </p:txBody>
      </p:sp>
    </p:spTree>
    <p:extLst>
      <p:ext uri="{BB962C8B-B14F-4D97-AF65-F5344CB8AC3E}">
        <p14:creationId xmlns:p14="http://schemas.microsoft.com/office/powerpoint/2010/main" val="8391852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8381A9-5305-8021-66E2-C07FE0764EC9}"/>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F59E5EEA-88A8-58C3-F1FA-4B15957AACC5}"/>
              </a:ext>
            </a:extLst>
          </p:cNvPr>
          <p:cNvSpPr>
            <a:spLocks noGrp="1"/>
          </p:cNvSpPr>
          <p:nvPr>
            <p:ph type="title"/>
          </p:nvPr>
        </p:nvSpPr>
        <p:spPr/>
        <p:txBody>
          <a:bodyPr wrap="square" anchor="t">
            <a:normAutofit/>
          </a:bodyPr>
          <a:lstStyle/>
          <a:p>
            <a:pPr>
              <a:lnSpc>
                <a:spcPct val="90000"/>
              </a:lnSpc>
            </a:pPr>
            <a:r>
              <a:rPr lang="en-US" sz="4000" dirty="0"/>
              <a:t>Wine Sulfates &amp; Chlorides</a:t>
            </a:r>
          </a:p>
        </p:txBody>
      </p:sp>
      <p:pic>
        <p:nvPicPr>
          <p:cNvPr id="3" name="Content Placeholder 2">
            <a:extLst>
              <a:ext uri="{FF2B5EF4-FFF2-40B4-BE49-F238E27FC236}">
                <a16:creationId xmlns:a16="http://schemas.microsoft.com/office/drawing/2014/main" id="{2146D620-BDDB-A254-27CA-0331736D2F27}"/>
              </a:ext>
            </a:extLst>
          </p:cNvPr>
          <p:cNvPicPr>
            <a:picLocks noGrp="1" noChangeAspect="1"/>
          </p:cNvPicPr>
          <p:nvPr>
            <p:ph sz="quarter" idx="10"/>
          </p:nvPr>
        </p:nvPicPr>
        <p:blipFill>
          <a:blip r:embed="rId3">
            <a:extLst>
              <a:ext uri="{28A0092B-C50C-407E-A947-70E740481C1C}">
                <a14:useLocalDpi xmlns:a14="http://schemas.microsoft.com/office/drawing/2010/main" val="0"/>
              </a:ext>
            </a:extLst>
          </a:blip>
          <a:srcRect/>
          <a:stretch/>
        </p:blipFill>
        <p:spPr>
          <a:xfrm>
            <a:off x="1352544" y="1987991"/>
            <a:ext cx="5181611" cy="4136144"/>
          </a:xfrm>
          <a:noFill/>
        </p:spPr>
      </p:pic>
      <p:sp>
        <p:nvSpPr>
          <p:cNvPr id="8" name="Text Placeholder 7">
            <a:extLst>
              <a:ext uri="{FF2B5EF4-FFF2-40B4-BE49-F238E27FC236}">
                <a16:creationId xmlns:a16="http://schemas.microsoft.com/office/drawing/2014/main" id="{CB8BF4A9-937F-E41D-C393-24A3F11A998A}"/>
              </a:ext>
            </a:extLst>
          </p:cNvPr>
          <p:cNvSpPr>
            <a:spLocks noGrp="1"/>
          </p:cNvSpPr>
          <p:nvPr>
            <p:ph type="body" sz="quarter" idx="11"/>
          </p:nvPr>
        </p:nvSpPr>
        <p:spPr/>
        <p:txBody>
          <a:bodyPr wrap="square" anchor="t">
            <a:normAutofit/>
          </a:bodyPr>
          <a:lstStyle/>
          <a:p>
            <a:pPr marL="139700" indent="0" rtl="0">
              <a:buNone/>
            </a:pPr>
            <a:r>
              <a:rPr lang="en-US" sz="1400" b="0" i="0" u="none" strike="noStrike" dirty="0">
                <a:solidFill>
                  <a:srgbClr val="000000"/>
                </a:solidFill>
                <a:effectLst/>
                <a:latin typeface="Arial" panose="020B0604020202020204" pitchFamily="34" charset="0"/>
              </a:rPr>
              <a:t>Recommendations For Winemakers:</a:t>
            </a:r>
          </a:p>
          <a:p>
            <a:pPr marL="139700" indent="0" rtl="0">
              <a:buNone/>
            </a:pPr>
            <a:r>
              <a:rPr lang="en-US" sz="1400" b="0" i="0" u="none" strike="noStrike" dirty="0">
                <a:solidFill>
                  <a:srgbClr val="000000"/>
                </a:solidFill>
                <a:effectLst/>
                <a:latin typeface="Arial" panose="020B0604020202020204" pitchFamily="34" charset="0"/>
              </a:rPr>
              <a:t>- Maintain moderate Sulphates and minimize Chlorides to enhance wine quality.</a:t>
            </a:r>
          </a:p>
          <a:p>
            <a:pPr marL="139700" indent="0" rtl="0">
              <a:buNone/>
            </a:pPr>
            <a:r>
              <a:rPr lang="en-US" sz="1400" b="0" i="0" u="none" strike="noStrike" dirty="0">
                <a:solidFill>
                  <a:srgbClr val="000000"/>
                </a:solidFill>
                <a:effectLst/>
                <a:latin typeface="Arial" panose="020B0604020202020204" pitchFamily="34" charset="0"/>
              </a:rPr>
              <a:t>Future Work:</a:t>
            </a:r>
          </a:p>
          <a:p>
            <a:pPr marL="139700" indent="0" rtl="0">
              <a:buNone/>
            </a:pPr>
            <a:r>
              <a:rPr lang="en-US" sz="1400" b="0" i="0" u="none" strike="noStrike" dirty="0">
                <a:solidFill>
                  <a:srgbClr val="000000"/>
                </a:solidFill>
                <a:effectLst/>
                <a:latin typeface="Arial" panose="020B0604020202020204" pitchFamily="34" charset="0"/>
              </a:rPr>
              <a:t>- Incorporate additional physicochemical features (e.g., acidity, alcohol content) for a comprehensive analysis.</a:t>
            </a:r>
          </a:p>
          <a:p>
            <a:pPr marL="139700" indent="0" rtl="0">
              <a:buNone/>
            </a:pPr>
            <a:r>
              <a:rPr lang="en-US" sz="1400" b="0" i="0" u="none" strike="noStrike" dirty="0">
                <a:solidFill>
                  <a:srgbClr val="000000"/>
                </a:solidFill>
                <a:effectLst/>
                <a:latin typeface="Arial" panose="020B0604020202020204" pitchFamily="34" charset="0"/>
              </a:rPr>
              <a:t>- Explore DBSCAN for more flexible clustering to detect noise or outliers.</a:t>
            </a:r>
          </a:p>
          <a:p>
            <a:pPr marL="139700" indent="0" rtl="0">
              <a:buNone/>
            </a:pPr>
            <a:r>
              <a:rPr lang="en-US" sz="1400" b="0" i="0" u="none" strike="noStrike" dirty="0">
                <a:solidFill>
                  <a:srgbClr val="000000"/>
                </a:solidFill>
                <a:effectLst/>
                <a:latin typeface="Arial" panose="020B0604020202020204" pitchFamily="34" charset="0"/>
              </a:rPr>
              <a:t>Model Refinement:</a:t>
            </a:r>
          </a:p>
          <a:p>
            <a:pPr marL="139700" indent="0" rtl="0">
              <a:buNone/>
            </a:pPr>
            <a:r>
              <a:rPr lang="en-US" sz="1400" b="0" i="0" u="none" strike="noStrike" dirty="0">
                <a:solidFill>
                  <a:srgbClr val="000000"/>
                </a:solidFill>
                <a:effectLst/>
                <a:latin typeface="Arial" panose="020B0604020202020204" pitchFamily="34" charset="0"/>
              </a:rPr>
              <a:t>- Continue hyperparameter tuning and consider ensemble methods for improved prediction accuracy</a:t>
            </a:r>
          </a:p>
        </p:txBody>
      </p:sp>
    </p:spTree>
    <p:extLst>
      <p:ext uri="{BB962C8B-B14F-4D97-AF65-F5344CB8AC3E}">
        <p14:creationId xmlns:p14="http://schemas.microsoft.com/office/powerpoint/2010/main" val="3314320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C8D9A0-3C68-5AA6-0ACE-3A6D9E5FD471}"/>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943C68B1-B894-8A96-1ADB-F30D72B44AE1}"/>
              </a:ext>
            </a:extLst>
          </p:cNvPr>
          <p:cNvSpPr>
            <a:spLocks noGrp="1"/>
          </p:cNvSpPr>
          <p:nvPr>
            <p:ph type="title"/>
          </p:nvPr>
        </p:nvSpPr>
        <p:spPr/>
        <p:txBody>
          <a:bodyPr/>
          <a:lstStyle/>
          <a:p>
            <a:r>
              <a:rPr lang="en-US" dirty="0"/>
              <a:t>Wine Sulfates &amp; Chlorides</a:t>
            </a:r>
          </a:p>
        </p:txBody>
      </p:sp>
      <p:pic>
        <p:nvPicPr>
          <p:cNvPr id="2" name="Content Placeholder 2" descr="A graph with blue lines and a blue line&#10;&#10;Description automatically generated">
            <a:extLst>
              <a:ext uri="{FF2B5EF4-FFF2-40B4-BE49-F238E27FC236}">
                <a16:creationId xmlns:a16="http://schemas.microsoft.com/office/drawing/2014/main" id="{6DA589E1-04D5-E968-5924-F8154BB462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2930" y="2180496"/>
            <a:ext cx="4656080" cy="3678303"/>
          </a:xfrm>
          <a:prstGeom prst="rect">
            <a:avLst/>
          </a:prstGeom>
          <a:noFill/>
          <a:ln>
            <a:noFill/>
          </a:ln>
        </p:spPr>
      </p:pic>
      <p:sp>
        <p:nvSpPr>
          <p:cNvPr id="5" name="Slide Number Placeholder 4">
            <a:extLst>
              <a:ext uri="{FF2B5EF4-FFF2-40B4-BE49-F238E27FC236}">
                <a16:creationId xmlns:a16="http://schemas.microsoft.com/office/drawing/2014/main" id="{1C55C54B-092D-60F2-E589-C9D3F0473280}"/>
              </a:ext>
            </a:extLst>
          </p:cNvPr>
          <p:cNvSpPr>
            <a:spLocks noGrp="1"/>
          </p:cNvSpPr>
          <p:nvPr>
            <p:ph type="sldNum" sz="quarter" idx="12"/>
          </p:nvPr>
        </p:nvSpPr>
        <p:spPr/>
        <p:txBody>
          <a:bodyPr/>
          <a:lstStyle/>
          <a:p>
            <a:fld id="{F405B38B-2E0A-46BC-9392-E70CB3DE098D}" type="slidenum">
              <a:rPr lang="en-US" smtClean="0"/>
              <a:t>25</a:t>
            </a:fld>
            <a:endParaRPr lang="en-US"/>
          </a:p>
        </p:txBody>
      </p:sp>
      <p:pic>
        <p:nvPicPr>
          <p:cNvPr id="6" name="Picture 5">
            <a:extLst>
              <a:ext uri="{FF2B5EF4-FFF2-40B4-BE49-F238E27FC236}">
                <a16:creationId xmlns:a16="http://schemas.microsoft.com/office/drawing/2014/main" id="{AC283D0A-31CA-4297-BEF5-5EF5FE57009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572992" y="2219002"/>
            <a:ext cx="4612292" cy="3601288"/>
          </a:xfrm>
          <a:prstGeom prst="rect">
            <a:avLst/>
          </a:prstGeom>
          <a:noFill/>
          <a:ln>
            <a:noFill/>
          </a:ln>
        </p:spPr>
      </p:pic>
    </p:spTree>
    <p:extLst>
      <p:ext uri="{BB962C8B-B14F-4D97-AF65-F5344CB8AC3E}">
        <p14:creationId xmlns:p14="http://schemas.microsoft.com/office/powerpoint/2010/main" val="21090802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988D95D-CDA5-200B-1B6F-7FC58B400FFA}"/>
              </a:ext>
            </a:extLst>
          </p:cNvPr>
          <p:cNvSpPr>
            <a:spLocks noGrp="1"/>
          </p:cNvSpPr>
          <p:nvPr>
            <p:ph type="title"/>
          </p:nvPr>
        </p:nvSpPr>
        <p:spPr/>
        <p:txBody>
          <a:bodyPr/>
          <a:lstStyle/>
          <a:p>
            <a:r>
              <a:rPr lang="en-US" sz="4600" dirty="0"/>
              <a:t>Questions?</a:t>
            </a:r>
          </a:p>
        </p:txBody>
      </p:sp>
      <p:sp>
        <p:nvSpPr>
          <p:cNvPr id="5" name="Slide Number Placeholder 4">
            <a:extLst>
              <a:ext uri="{FF2B5EF4-FFF2-40B4-BE49-F238E27FC236}">
                <a16:creationId xmlns:a16="http://schemas.microsoft.com/office/drawing/2014/main" id="{5251CE4F-A206-77A9-0E0E-C89AFDA4915C}"/>
              </a:ext>
            </a:extLst>
          </p:cNvPr>
          <p:cNvSpPr>
            <a:spLocks noGrp="1"/>
          </p:cNvSpPr>
          <p:nvPr>
            <p:ph type="sldNum" sz="quarter" idx="12"/>
          </p:nvPr>
        </p:nvSpPr>
        <p:spPr/>
        <p:txBody>
          <a:bodyPr/>
          <a:lstStyle/>
          <a:p>
            <a:fld id="{F405B38B-2E0A-46BC-9392-E70CB3DE098D}" type="slidenum">
              <a:rPr lang="en-US" smtClean="0"/>
              <a:t>26</a:t>
            </a:fld>
            <a:endParaRPr lang="en-US"/>
          </a:p>
        </p:txBody>
      </p:sp>
    </p:spTree>
    <p:extLst>
      <p:ext uri="{BB962C8B-B14F-4D97-AF65-F5344CB8AC3E}">
        <p14:creationId xmlns:p14="http://schemas.microsoft.com/office/powerpoint/2010/main" val="9866085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130855-4C91-0DD7-045C-94EB0DFC1325}"/>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8C84973C-99B6-C95C-3F0B-79DA155588E8}"/>
              </a:ext>
            </a:extLst>
          </p:cNvPr>
          <p:cNvSpPr>
            <a:spLocks noGrp="1"/>
          </p:cNvSpPr>
          <p:nvPr>
            <p:ph type="title"/>
          </p:nvPr>
        </p:nvSpPr>
        <p:spPr/>
        <p:txBody>
          <a:bodyPr/>
          <a:lstStyle/>
          <a:p>
            <a:r>
              <a:rPr lang="en-US" sz="9600" dirty="0"/>
              <a:t>Thank you!</a:t>
            </a:r>
          </a:p>
        </p:txBody>
      </p:sp>
      <p:sp>
        <p:nvSpPr>
          <p:cNvPr id="5" name="Slide Number Placeholder 4">
            <a:extLst>
              <a:ext uri="{FF2B5EF4-FFF2-40B4-BE49-F238E27FC236}">
                <a16:creationId xmlns:a16="http://schemas.microsoft.com/office/drawing/2014/main" id="{1C8AFC1C-042B-97B4-E12B-97484EEFB249}"/>
              </a:ext>
            </a:extLst>
          </p:cNvPr>
          <p:cNvSpPr>
            <a:spLocks noGrp="1"/>
          </p:cNvSpPr>
          <p:nvPr>
            <p:ph type="sldNum" sz="quarter" idx="12"/>
          </p:nvPr>
        </p:nvSpPr>
        <p:spPr/>
        <p:txBody>
          <a:bodyPr/>
          <a:lstStyle/>
          <a:p>
            <a:fld id="{F405B38B-2E0A-46BC-9392-E70CB3DE098D}" type="slidenum">
              <a:rPr lang="en-US" smtClean="0"/>
              <a:t>27</a:t>
            </a:fld>
            <a:endParaRPr lang="en-US"/>
          </a:p>
        </p:txBody>
      </p:sp>
    </p:spTree>
    <p:extLst>
      <p:ext uri="{BB962C8B-B14F-4D97-AF65-F5344CB8AC3E}">
        <p14:creationId xmlns:p14="http://schemas.microsoft.com/office/powerpoint/2010/main" val="18557986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le 28">
            <a:extLst>
              <a:ext uri="{FF2B5EF4-FFF2-40B4-BE49-F238E27FC236}">
                <a16:creationId xmlns:a16="http://schemas.microsoft.com/office/drawing/2014/main" id="{222A37B8-2E85-D8E2-C28B-BAEB9523E784}"/>
              </a:ext>
            </a:extLst>
          </p:cNvPr>
          <p:cNvSpPr>
            <a:spLocks noGrp="1"/>
          </p:cNvSpPr>
          <p:nvPr>
            <p:ph type="title" idx="2"/>
          </p:nvPr>
        </p:nvSpPr>
        <p:spPr>
          <a:xfrm>
            <a:off x="1179800" y="1648150"/>
            <a:ext cx="4521065" cy="2202450"/>
          </a:xfrm>
        </p:spPr>
        <p:txBody>
          <a:bodyPr/>
          <a:lstStyle/>
          <a:p>
            <a:pPr lvl="0" algn="l"/>
            <a:r>
              <a:rPr lang="en-US" sz="4600" dirty="0"/>
              <a:t>Fixed Acidity, Volatile Acidity, Citric Acid</a:t>
            </a:r>
          </a:p>
        </p:txBody>
      </p:sp>
      <p:sp>
        <p:nvSpPr>
          <p:cNvPr id="28" name="Subtitle 27">
            <a:extLst>
              <a:ext uri="{FF2B5EF4-FFF2-40B4-BE49-F238E27FC236}">
                <a16:creationId xmlns:a16="http://schemas.microsoft.com/office/drawing/2014/main" id="{5CE48D6F-E891-713D-8116-A5949E8EF73E}"/>
              </a:ext>
            </a:extLst>
          </p:cNvPr>
          <p:cNvSpPr>
            <a:spLocks noGrp="1"/>
          </p:cNvSpPr>
          <p:nvPr>
            <p:ph type="subTitle" idx="1"/>
          </p:nvPr>
        </p:nvSpPr>
        <p:spPr/>
        <p:txBody>
          <a:bodyPr/>
          <a:lstStyle/>
          <a:p>
            <a:r>
              <a:rPr lang="en-US" dirty="0" err="1"/>
              <a:t>Rebekkah</a:t>
            </a:r>
            <a:r>
              <a:rPr lang="en-US" dirty="0"/>
              <a:t> Alexander</a:t>
            </a:r>
          </a:p>
        </p:txBody>
      </p:sp>
    </p:spTree>
    <p:extLst>
      <p:ext uri="{BB962C8B-B14F-4D97-AF65-F5344CB8AC3E}">
        <p14:creationId xmlns:p14="http://schemas.microsoft.com/office/powerpoint/2010/main" val="42677345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9EE52C-8BB2-4CD9-0133-88BE664164AD}"/>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D8D923C8-AC15-C8FD-544B-0F31A2E490FF}"/>
              </a:ext>
            </a:extLst>
          </p:cNvPr>
          <p:cNvSpPr>
            <a:spLocks noGrp="1"/>
          </p:cNvSpPr>
          <p:nvPr>
            <p:ph type="title"/>
          </p:nvPr>
        </p:nvSpPr>
        <p:spPr/>
        <p:txBody>
          <a:bodyPr/>
          <a:lstStyle/>
          <a:p>
            <a:r>
              <a:rPr lang="en-US" dirty="0">
                <a:latin typeface="Oswald Medium" panose="00000600000000000000" pitchFamily="2" charset="0"/>
                <a:ea typeface="Open Sans" panose="020B0606030504020204" pitchFamily="34" charset="0"/>
                <a:cs typeface="Open Sans" panose="020B0606030504020204" pitchFamily="34" charset="0"/>
              </a:rPr>
              <a:t>Acidity in Wine</a:t>
            </a:r>
          </a:p>
        </p:txBody>
      </p:sp>
      <p:sp>
        <p:nvSpPr>
          <p:cNvPr id="2" name="TextBox 1">
            <a:extLst>
              <a:ext uri="{FF2B5EF4-FFF2-40B4-BE49-F238E27FC236}">
                <a16:creationId xmlns:a16="http://schemas.microsoft.com/office/drawing/2014/main" id="{E8F56283-B3F4-4E66-2800-D0AC533DC292}"/>
              </a:ext>
            </a:extLst>
          </p:cNvPr>
          <p:cNvSpPr txBox="1"/>
          <p:nvPr/>
        </p:nvSpPr>
        <p:spPr>
          <a:xfrm>
            <a:off x="2727325" y="1762124"/>
            <a:ext cx="1276350" cy="307777"/>
          </a:xfrm>
          <a:prstGeom prst="rect">
            <a:avLst/>
          </a:prstGeom>
          <a:noFill/>
        </p:spPr>
        <p:txBody>
          <a:bodyPr wrap="square" rtlCol="0">
            <a:spAutoFit/>
          </a:bodyPr>
          <a:lstStyle/>
          <a:p>
            <a:r>
              <a:rPr lang="en-US" dirty="0">
                <a:latin typeface="Open Sans" panose="020B0606030504020204" pitchFamily="34" charset="0"/>
                <a:ea typeface="Open Sans" panose="020B0606030504020204" pitchFamily="34" charset="0"/>
                <a:cs typeface="Open Sans" panose="020B0606030504020204" pitchFamily="34" charset="0"/>
              </a:rPr>
              <a:t>Fixed Acidity</a:t>
            </a:r>
          </a:p>
        </p:txBody>
      </p:sp>
      <p:sp>
        <p:nvSpPr>
          <p:cNvPr id="3" name="TextBox 2">
            <a:extLst>
              <a:ext uri="{FF2B5EF4-FFF2-40B4-BE49-F238E27FC236}">
                <a16:creationId xmlns:a16="http://schemas.microsoft.com/office/drawing/2014/main" id="{489683FF-2664-9E6D-D482-F8C69C8E14EE}"/>
              </a:ext>
            </a:extLst>
          </p:cNvPr>
          <p:cNvSpPr txBox="1"/>
          <p:nvPr/>
        </p:nvSpPr>
        <p:spPr>
          <a:xfrm>
            <a:off x="5283200" y="1762122"/>
            <a:ext cx="1450975" cy="307777"/>
          </a:xfrm>
          <a:prstGeom prst="rect">
            <a:avLst/>
          </a:prstGeom>
          <a:noFill/>
        </p:spPr>
        <p:txBody>
          <a:bodyPr wrap="square" rtlCol="0">
            <a:spAutoFit/>
          </a:bodyPr>
          <a:lstStyle/>
          <a:p>
            <a:r>
              <a:rPr lang="en-US" dirty="0">
                <a:latin typeface="Open Sans" panose="020B0606030504020204" pitchFamily="34" charset="0"/>
                <a:ea typeface="Open Sans" panose="020B0606030504020204" pitchFamily="34" charset="0"/>
                <a:cs typeface="Open Sans" panose="020B0606030504020204" pitchFamily="34" charset="0"/>
              </a:rPr>
              <a:t>Volatile Acidity</a:t>
            </a:r>
          </a:p>
        </p:txBody>
      </p:sp>
      <p:sp>
        <p:nvSpPr>
          <p:cNvPr id="7" name="TextBox 6">
            <a:extLst>
              <a:ext uri="{FF2B5EF4-FFF2-40B4-BE49-F238E27FC236}">
                <a16:creationId xmlns:a16="http://schemas.microsoft.com/office/drawing/2014/main" id="{56CBC652-D2F7-854D-4E99-D04488D89D52}"/>
              </a:ext>
            </a:extLst>
          </p:cNvPr>
          <p:cNvSpPr txBox="1"/>
          <p:nvPr/>
        </p:nvSpPr>
        <p:spPr>
          <a:xfrm>
            <a:off x="8013700" y="1762123"/>
            <a:ext cx="1011815" cy="307777"/>
          </a:xfrm>
          <a:prstGeom prst="rect">
            <a:avLst/>
          </a:prstGeom>
          <a:noFill/>
        </p:spPr>
        <p:txBody>
          <a:bodyPr wrap="none" rtlCol="0">
            <a:spAutoFit/>
          </a:bodyPr>
          <a:lstStyle/>
          <a:p>
            <a:r>
              <a:rPr lang="en-US" dirty="0">
                <a:latin typeface="Open Sans" panose="020B0606030504020204" pitchFamily="34" charset="0"/>
                <a:ea typeface="Open Sans" panose="020B0606030504020204" pitchFamily="34" charset="0"/>
                <a:cs typeface="Open Sans" panose="020B0606030504020204" pitchFamily="34" charset="0"/>
              </a:rPr>
              <a:t>Citric Acid</a:t>
            </a:r>
          </a:p>
        </p:txBody>
      </p:sp>
      <p:sp>
        <p:nvSpPr>
          <p:cNvPr id="8" name="TextBox 7">
            <a:extLst>
              <a:ext uri="{FF2B5EF4-FFF2-40B4-BE49-F238E27FC236}">
                <a16:creationId xmlns:a16="http://schemas.microsoft.com/office/drawing/2014/main" id="{9E7A8813-1820-015E-6F54-E2A923B81C0D}"/>
              </a:ext>
            </a:extLst>
          </p:cNvPr>
          <p:cNvSpPr txBox="1"/>
          <p:nvPr/>
        </p:nvSpPr>
        <p:spPr>
          <a:xfrm>
            <a:off x="2617788" y="2193492"/>
            <a:ext cx="1495424" cy="646331"/>
          </a:xfrm>
          <a:prstGeom prst="rect">
            <a:avLst/>
          </a:prstGeom>
          <a:noFill/>
        </p:spPr>
        <p:txBody>
          <a:bodyPr wrap="square" rtlCol="0">
            <a:spAutoFit/>
          </a:bodyPr>
          <a:lstStyle/>
          <a:p>
            <a:pPr marL="285750" indent="-285750">
              <a:buFont typeface="Arial" panose="020B0604020202020204" pitchFamily="34" charset="0"/>
              <a:buChar char="•"/>
            </a:pPr>
            <a:r>
              <a:rPr lang="en-US" sz="1200" dirty="0">
                <a:latin typeface="Open Sans" panose="020B0606030504020204" pitchFamily="34" charset="0"/>
                <a:ea typeface="Open Sans" panose="020B0606030504020204" pitchFamily="34" charset="0"/>
                <a:cs typeface="Open Sans" panose="020B0606030504020204" pitchFamily="34" charset="0"/>
              </a:rPr>
              <a:t>Tartaric Acid</a:t>
            </a:r>
          </a:p>
          <a:p>
            <a:pPr marL="285750" indent="-285750">
              <a:buFont typeface="Arial" panose="020B0604020202020204" pitchFamily="34" charset="0"/>
              <a:buChar char="•"/>
            </a:pPr>
            <a:r>
              <a:rPr lang="en-US" sz="1200" dirty="0">
                <a:latin typeface="Open Sans" panose="020B0606030504020204" pitchFamily="34" charset="0"/>
                <a:ea typeface="Open Sans" panose="020B0606030504020204" pitchFamily="34" charset="0"/>
                <a:cs typeface="Open Sans" panose="020B0606030504020204" pitchFamily="34" charset="0"/>
              </a:rPr>
              <a:t>Malic Acid</a:t>
            </a:r>
          </a:p>
          <a:p>
            <a:pPr marL="285750" indent="-285750">
              <a:buFont typeface="Arial" panose="020B0604020202020204" pitchFamily="34" charset="0"/>
              <a:buChar char="•"/>
            </a:pPr>
            <a:r>
              <a:rPr lang="en-US" sz="1200" dirty="0">
                <a:latin typeface="Open Sans" panose="020B0606030504020204" pitchFamily="34" charset="0"/>
                <a:ea typeface="Open Sans" panose="020B0606030504020204" pitchFamily="34" charset="0"/>
                <a:cs typeface="Open Sans" panose="020B0606030504020204" pitchFamily="34" charset="0"/>
              </a:rPr>
              <a:t>Citric Acid</a:t>
            </a:r>
          </a:p>
        </p:txBody>
      </p:sp>
      <p:sp>
        <p:nvSpPr>
          <p:cNvPr id="9" name="TextBox 8">
            <a:extLst>
              <a:ext uri="{FF2B5EF4-FFF2-40B4-BE49-F238E27FC236}">
                <a16:creationId xmlns:a16="http://schemas.microsoft.com/office/drawing/2014/main" id="{484EA6FB-3C47-00EF-1804-E643B2C46930}"/>
              </a:ext>
            </a:extLst>
          </p:cNvPr>
          <p:cNvSpPr txBox="1"/>
          <p:nvPr/>
        </p:nvSpPr>
        <p:spPr>
          <a:xfrm>
            <a:off x="3365500" y="5984778"/>
            <a:ext cx="5640779" cy="307777"/>
          </a:xfrm>
          <a:prstGeom prst="rect">
            <a:avLst/>
          </a:prstGeom>
          <a:noFill/>
        </p:spPr>
        <p:txBody>
          <a:bodyPr wrap="square" rtlCol="0">
            <a:spAutoFit/>
          </a:bodyPr>
          <a:lstStyle/>
          <a:p>
            <a:pPr algn="ctr"/>
            <a:r>
              <a:rPr lang="en-US" dirty="0">
                <a:latin typeface="Open Sans" panose="020B0606030504020204" pitchFamily="34" charset="0"/>
                <a:ea typeface="Open Sans" panose="020B0606030504020204" pitchFamily="34" charset="0"/>
                <a:cs typeface="Open Sans" panose="020B0606030504020204" pitchFamily="34" charset="0"/>
              </a:rPr>
              <a:t>Measured in Grams per Liter (g/L)</a:t>
            </a:r>
          </a:p>
        </p:txBody>
      </p:sp>
      <p:sp>
        <p:nvSpPr>
          <p:cNvPr id="10" name="TextBox 9">
            <a:extLst>
              <a:ext uri="{FF2B5EF4-FFF2-40B4-BE49-F238E27FC236}">
                <a16:creationId xmlns:a16="http://schemas.microsoft.com/office/drawing/2014/main" id="{BDDF6232-2B1F-ED71-B0EF-BA0D66F77192}"/>
              </a:ext>
            </a:extLst>
          </p:cNvPr>
          <p:cNvSpPr txBox="1"/>
          <p:nvPr/>
        </p:nvSpPr>
        <p:spPr>
          <a:xfrm>
            <a:off x="2617788" y="2839823"/>
            <a:ext cx="1385886" cy="1015663"/>
          </a:xfrm>
          <a:prstGeom prst="rect">
            <a:avLst/>
          </a:prstGeom>
          <a:noFill/>
        </p:spPr>
        <p:txBody>
          <a:bodyPr wrap="square" rtlCol="0">
            <a:spAutoFit/>
          </a:bodyPr>
          <a:lstStyle/>
          <a:p>
            <a:pPr marL="285750" indent="-285750">
              <a:buFont typeface="Arial" panose="020B0604020202020204" pitchFamily="34" charset="0"/>
              <a:buChar char="•"/>
            </a:pPr>
            <a:r>
              <a:rPr lang="en-US" sz="1200" dirty="0">
                <a:latin typeface="Open Sans" panose="020B0606030504020204" pitchFamily="34" charset="0"/>
                <a:ea typeface="Open Sans" panose="020B0606030504020204" pitchFamily="34" charset="0"/>
                <a:cs typeface="Open Sans" panose="020B0606030504020204" pitchFamily="34" charset="0"/>
              </a:rPr>
              <a:t>Adds crispness, balance and refreshing character</a:t>
            </a:r>
          </a:p>
        </p:txBody>
      </p:sp>
      <p:sp>
        <p:nvSpPr>
          <p:cNvPr id="11" name="TextBox 10">
            <a:extLst>
              <a:ext uri="{FF2B5EF4-FFF2-40B4-BE49-F238E27FC236}">
                <a16:creationId xmlns:a16="http://schemas.microsoft.com/office/drawing/2014/main" id="{8D671483-E035-76D7-EF90-F58DE022B9B0}"/>
              </a:ext>
            </a:extLst>
          </p:cNvPr>
          <p:cNvSpPr txBox="1"/>
          <p:nvPr/>
        </p:nvSpPr>
        <p:spPr>
          <a:xfrm>
            <a:off x="5240337" y="2193488"/>
            <a:ext cx="1401346" cy="461665"/>
          </a:xfrm>
          <a:prstGeom prst="rect">
            <a:avLst/>
          </a:prstGeom>
          <a:noFill/>
        </p:spPr>
        <p:txBody>
          <a:bodyPr wrap="none" rtlCol="0">
            <a:spAutoFit/>
          </a:bodyPr>
          <a:lstStyle/>
          <a:p>
            <a:pPr marL="285750" indent="-285750">
              <a:buFont typeface="Arial" panose="020B0604020202020204" pitchFamily="34" charset="0"/>
              <a:buChar char="•"/>
            </a:pPr>
            <a:r>
              <a:rPr lang="en-US" sz="1200" dirty="0">
                <a:latin typeface="Open Sans" panose="020B0606030504020204" pitchFamily="34" charset="0"/>
                <a:ea typeface="Open Sans" panose="020B0606030504020204" pitchFamily="34" charset="0"/>
                <a:cs typeface="Open Sans" panose="020B0606030504020204" pitchFamily="34" charset="0"/>
              </a:rPr>
              <a:t>Acetic Acid</a:t>
            </a:r>
          </a:p>
          <a:p>
            <a:pPr marL="285750" indent="-285750">
              <a:buFont typeface="Arial" panose="020B0604020202020204" pitchFamily="34" charset="0"/>
              <a:buChar char="•"/>
            </a:pPr>
            <a:r>
              <a:rPr lang="en-US" sz="1200" dirty="0">
                <a:latin typeface="Open Sans" panose="020B0606030504020204" pitchFamily="34" charset="0"/>
                <a:ea typeface="Open Sans" panose="020B0606030504020204" pitchFamily="34" charset="0"/>
                <a:cs typeface="Open Sans" panose="020B0606030504020204" pitchFamily="34" charset="0"/>
              </a:rPr>
              <a:t>Ethyl Acetate</a:t>
            </a:r>
          </a:p>
        </p:txBody>
      </p:sp>
      <p:sp>
        <p:nvSpPr>
          <p:cNvPr id="12" name="TextBox 11">
            <a:extLst>
              <a:ext uri="{FF2B5EF4-FFF2-40B4-BE49-F238E27FC236}">
                <a16:creationId xmlns:a16="http://schemas.microsoft.com/office/drawing/2014/main" id="{2696F1FE-7C5D-4E5E-9B94-E27C86851BED}"/>
              </a:ext>
            </a:extLst>
          </p:cNvPr>
          <p:cNvSpPr txBox="1"/>
          <p:nvPr/>
        </p:nvSpPr>
        <p:spPr>
          <a:xfrm>
            <a:off x="5233193" y="2764975"/>
            <a:ext cx="1725613" cy="830997"/>
          </a:xfrm>
          <a:prstGeom prst="rect">
            <a:avLst/>
          </a:prstGeom>
          <a:noFill/>
        </p:spPr>
        <p:txBody>
          <a:bodyPr wrap="square" rtlCol="0">
            <a:spAutoFit/>
          </a:bodyPr>
          <a:lstStyle/>
          <a:p>
            <a:pPr marL="285750" indent="-285750">
              <a:buFont typeface="Arial" panose="020B0604020202020204" pitchFamily="34" charset="0"/>
              <a:buChar char="•"/>
            </a:pPr>
            <a:r>
              <a:rPr lang="en-US" sz="1200" dirty="0">
                <a:latin typeface="Open Sans" panose="020B0606030504020204" pitchFamily="34" charset="0"/>
                <a:ea typeface="Open Sans" panose="020B0606030504020204" pitchFamily="34" charset="0"/>
                <a:cs typeface="Open Sans" panose="020B0606030504020204" pitchFamily="34" charset="0"/>
              </a:rPr>
              <a:t>Small amounts add complexity and bright, tangy notes</a:t>
            </a:r>
          </a:p>
        </p:txBody>
      </p:sp>
      <p:sp>
        <p:nvSpPr>
          <p:cNvPr id="13" name="TextBox 12">
            <a:extLst>
              <a:ext uri="{FF2B5EF4-FFF2-40B4-BE49-F238E27FC236}">
                <a16:creationId xmlns:a16="http://schemas.microsoft.com/office/drawing/2014/main" id="{C1613CBC-5C2B-74EA-FF26-7017E14CC0EC}"/>
              </a:ext>
            </a:extLst>
          </p:cNvPr>
          <p:cNvSpPr txBox="1"/>
          <p:nvPr/>
        </p:nvSpPr>
        <p:spPr>
          <a:xfrm>
            <a:off x="5283200" y="3657767"/>
            <a:ext cx="1675606" cy="1200329"/>
          </a:xfrm>
          <a:prstGeom prst="rect">
            <a:avLst/>
          </a:prstGeom>
          <a:noFill/>
        </p:spPr>
        <p:txBody>
          <a:bodyPr wrap="square" rtlCol="0">
            <a:spAutoFit/>
          </a:bodyPr>
          <a:lstStyle/>
          <a:p>
            <a:pPr marL="285750" indent="-285750">
              <a:buFont typeface="Arial" panose="020B0604020202020204" pitchFamily="34" charset="0"/>
              <a:buChar char="•"/>
            </a:pPr>
            <a:r>
              <a:rPr lang="en-US" sz="1200" dirty="0">
                <a:latin typeface="Open Sans" panose="020B0606030504020204" pitchFamily="34" charset="0"/>
                <a:ea typeface="Open Sans" panose="020B0606030504020204" pitchFamily="34" charset="0"/>
                <a:cs typeface="Open Sans" panose="020B0606030504020204" pitchFamily="34" charset="0"/>
              </a:rPr>
              <a:t>Excessive amounts lead to sour, vinegary wine that smells like nail polish remover</a:t>
            </a:r>
          </a:p>
        </p:txBody>
      </p:sp>
      <p:sp>
        <p:nvSpPr>
          <p:cNvPr id="14" name="TextBox 13">
            <a:extLst>
              <a:ext uri="{FF2B5EF4-FFF2-40B4-BE49-F238E27FC236}">
                <a16:creationId xmlns:a16="http://schemas.microsoft.com/office/drawing/2014/main" id="{7C0BC384-4655-FB74-1A4C-378FBD1C6BDF}"/>
              </a:ext>
            </a:extLst>
          </p:cNvPr>
          <p:cNvSpPr txBox="1"/>
          <p:nvPr/>
        </p:nvSpPr>
        <p:spPr>
          <a:xfrm>
            <a:off x="7352460" y="2216339"/>
            <a:ext cx="2300630" cy="276999"/>
          </a:xfrm>
          <a:prstGeom prst="rect">
            <a:avLst/>
          </a:prstGeom>
          <a:noFill/>
        </p:spPr>
        <p:txBody>
          <a:bodyPr wrap="none" rtlCol="0">
            <a:spAutoFit/>
          </a:bodyPr>
          <a:lstStyle/>
          <a:p>
            <a:pPr marL="285750" indent="-285750">
              <a:buFont typeface="Arial" panose="020B0604020202020204" pitchFamily="34" charset="0"/>
              <a:buChar char="•"/>
            </a:pPr>
            <a:r>
              <a:rPr lang="en-US" sz="1200" dirty="0">
                <a:latin typeface="Open Sans" panose="020B0606030504020204" pitchFamily="34" charset="0"/>
                <a:ea typeface="Open Sans" panose="020B0606030504020204" pitchFamily="34" charset="0"/>
                <a:cs typeface="Open Sans" panose="020B0606030504020204" pitchFamily="34" charset="0"/>
              </a:rPr>
              <a:t>Found naturally in grapes</a:t>
            </a:r>
          </a:p>
        </p:txBody>
      </p:sp>
      <p:sp>
        <p:nvSpPr>
          <p:cNvPr id="15" name="TextBox 14">
            <a:extLst>
              <a:ext uri="{FF2B5EF4-FFF2-40B4-BE49-F238E27FC236}">
                <a16:creationId xmlns:a16="http://schemas.microsoft.com/office/drawing/2014/main" id="{C2FAAC06-EDCD-F49E-BAD0-EDAB663896AD}"/>
              </a:ext>
            </a:extLst>
          </p:cNvPr>
          <p:cNvSpPr txBox="1"/>
          <p:nvPr/>
        </p:nvSpPr>
        <p:spPr>
          <a:xfrm>
            <a:off x="7352460" y="2562824"/>
            <a:ext cx="3084499" cy="276999"/>
          </a:xfrm>
          <a:prstGeom prst="rect">
            <a:avLst/>
          </a:prstGeom>
          <a:noFill/>
        </p:spPr>
        <p:txBody>
          <a:bodyPr wrap="none" rtlCol="0">
            <a:spAutoFit/>
          </a:bodyPr>
          <a:lstStyle/>
          <a:p>
            <a:pPr marL="285750" indent="-285750">
              <a:buFont typeface="Arial" panose="020B0604020202020204" pitchFamily="34" charset="0"/>
              <a:buChar char="•"/>
            </a:pPr>
            <a:r>
              <a:rPr lang="en-US" sz="1200" dirty="0">
                <a:latin typeface="Open Sans" panose="020B0606030504020204" pitchFamily="34" charset="0"/>
                <a:ea typeface="Open Sans" panose="020B0606030504020204" pitchFamily="34" charset="0"/>
                <a:cs typeface="Open Sans" panose="020B0606030504020204" pitchFamily="34" charset="0"/>
              </a:rPr>
              <a:t>Adds tangy and slightly citrus flavors</a:t>
            </a:r>
          </a:p>
        </p:txBody>
      </p:sp>
      <p:sp>
        <p:nvSpPr>
          <p:cNvPr id="5" name="Slide Number Placeholder 4">
            <a:extLst>
              <a:ext uri="{FF2B5EF4-FFF2-40B4-BE49-F238E27FC236}">
                <a16:creationId xmlns:a16="http://schemas.microsoft.com/office/drawing/2014/main" id="{435CDC3D-220C-A969-28B3-1CAD78D02BE1}"/>
              </a:ext>
            </a:extLst>
          </p:cNvPr>
          <p:cNvSpPr>
            <a:spLocks noGrp="1"/>
          </p:cNvSpPr>
          <p:nvPr>
            <p:ph type="sldNum" sz="quarter" idx="12"/>
          </p:nvPr>
        </p:nvSpPr>
        <p:spPr/>
        <p:txBody>
          <a:bodyPr/>
          <a:lstStyle/>
          <a:p>
            <a:fld id="{F405B38B-2E0A-46BC-9392-E70CB3DE098D}" type="slidenum">
              <a:rPr lang="en-US" smtClean="0"/>
              <a:t>4</a:t>
            </a:fld>
            <a:endParaRPr lang="en-US"/>
          </a:p>
        </p:txBody>
      </p:sp>
    </p:spTree>
    <p:extLst>
      <p:ext uri="{BB962C8B-B14F-4D97-AF65-F5344CB8AC3E}">
        <p14:creationId xmlns:p14="http://schemas.microsoft.com/office/powerpoint/2010/main" val="22451506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AE4ABB-9B85-C815-C008-C6B45D094C8B}"/>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360BA0C9-3769-0DA4-98C4-A8F364657BF7}"/>
              </a:ext>
            </a:extLst>
          </p:cNvPr>
          <p:cNvSpPr>
            <a:spLocks noGrp="1"/>
          </p:cNvSpPr>
          <p:nvPr>
            <p:ph type="title"/>
          </p:nvPr>
        </p:nvSpPr>
        <p:spPr/>
        <p:txBody>
          <a:bodyPr/>
          <a:lstStyle/>
          <a:p>
            <a:r>
              <a:rPr lang="en-US" dirty="0"/>
              <a:t>Analysis</a:t>
            </a:r>
          </a:p>
        </p:txBody>
      </p:sp>
      <p:sp>
        <p:nvSpPr>
          <p:cNvPr id="4" name="TextBox 3">
            <a:extLst>
              <a:ext uri="{FF2B5EF4-FFF2-40B4-BE49-F238E27FC236}">
                <a16:creationId xmlns:a16="http://schemas.microsoft.com/office/drawing/2014/main" id="{95B5FCC1-4947-0817-4E93-667591D3898C}"/>
              </a:ext>
            </a:extLst>
          </p:cNvPr>
          <p:cNvSpPr txBox="1"/>
          <p:nvPr/>
        </p:nvSpPr>
        <p:spPr>
          <a:xfrm>
            <a:off x="4451791" y="1555147"/>
            <a:ext cx="3288352" cy="1169551"/>
          </a:xfrm>
          <a:prstGeom prst="rect">
            <a:avLst/>
          </a:prstGeom>
          <a:noFill/>
        </p:spPr>
        <p:txBody>
          <a:bodyPr wrap="square" rtlCol="0">
            <a:spAutoFit/>
          </a:bodyPr>
          <a:lstStyle/>
          <a:p>
            <a:r>
              <a:rPr lang="en-US" dirty="0">
                <a:latin typeface="Open Sans" panose="020B0606030504020204" pitchFamily="34" charset="0"/>
                <a:ea typeface="Open Sans" panose="020B0606030504020204" pitchFamily="34" charset="0"/>
                <a:cs typeface="Open Sans" panose="020B0606030504020204" pitchFamily="34" charset="0"/>
              </a:rPr>
              <a:t>Logistic Regression: 41% Accuracy</a:t>
            </a:r>
          </a:p>
          <a:p>
            <a:endParaRPr lang="en-US" dirty="0">
              <a:latin typeface="Open Sans" panose="020B0606030504020204" pitchFamily="34" charset="0"/>
              <a:ea typeface="Open Sans" panose="020B0606030504020204" pitchFamily="34" charset="0"/>
              <a:cs typeface="Open Sans" panose="020B0606030504020204" pitchFamily="34" charset="0"/>
            </a:endParaRPr>
          </a:p>
          <a:p>
            <a:r>
              <a:rPr lang="en-US" dirty="0">
                <a:latin typeface="Open Sans" panose="020B0606030504020204" pitchFamily="34" charset="0"/>
                <a:ea typeface="Open Sans" panose="020B0606030504020204" pitchFamily="34" charset="0"/>
                <a:cs typeface="Open Sans" panose="020B0606030504020204" pitchFamily="34" charset="0"/>
              </a:rPr>
              <a:t>Decision Tree: 72% Accuracy</a:t>
            </a:r>
          </a:p>
          <a:p>
            <a:endParaRPr lang="en-US" dirty="0">
              <a:latin typeface="Open Sans" panose="020B0606030504020204" pitchFamily="34" charset="0"/>
              <a:ea typeface="Open Sans" panose="020B0606030504020204" pitchFamily="34" charset="0"/>
              <a:cs typeface="Open Sans" panose="020B0606030504020204" pitchFamily="34" charset="0"/>
            </a:endParaRPr>
          </a:p>
          <a:p>
            <a:r>
              <a:rPr lang="en-US" dirty="0">
                <a:latin typeface="Open Sans" panose="020B0606030504020204" pitchFamily="34" charset="0"/>
                <a:ea typeface="Open Sans" panose="020B0606030504020204" pitchFamily="34" charset="0"/>
                <a:cs typeface="Open Sans" panose="020B0606030504020204" pitchFamily="34" charset="0"/>
              </a:rPr>
              <a:t>Random Forest: 78% Accuracy</a:t>
            </a:r>
          </a:p>
        </p:txBody>
      </p:sp>
      <p:sp>
        <p:nvSpPr>
          <p:cNvPr id="9" name="TextBox 8">
            <a:extLst>
              <a:ext uri="{FF2B5EF4-FFF2-40B4-BE49-F238E27FC236}">
                <a16:creationId xmlns:a16="http://schemas.microsoft.com/office/drawing/2014/main" id="{E74E7495-C016-1250-36A0-27D945BF7613}"/>
              </a:ext>
            </a:extLst>
          </p:cNvPr>
          <p:cNvSpPr txBox="1"/>
          <p:nvPr/>
        </p:nvSpPr>
        <p:spPr>
          <a:xfrm>
            <a:off x="8613641" y="1551302"/>
            <a:ext cx="2242616" cy="954107"/>
          </a:xfrm>
          <a:prstGeom prst="rect">
            <a:avLst/>
          </a:prstGeom>
          <a:noFill/>
        </p:spPr>
        <p:txBody>
          <a:bodyPr wrap="square" rtlCol="0">
            <a:spAutoFit/>
          </a:bodyPr>
          <a:lstStyle/>
          <a:p>
            <a:r>
              <a:rPr lang="en-US" dirty="0">
                <a:latin typeface="Open Sans" panose="020B0606030504020204" pitchFamily="34" charset="0"/>
                <a:ea typeface="Open Sans" panose="020B0606030504020204" pitchFamily="34" charset="0"/>
                <a:cs typeface="Open Sans" panose="020B0606030504020204" pitchFamily="34" charset="0"/>
              </a:rPr>
              <a:t>SMOTE</a:t>
            </a:r>
          </a:p>
          <a:p>
            <a:r>
              <a:rPr lang="en-US" dirty="0">
                <a:latin typeface="Open Sans" panose="020B0606030504020204" pitchFamily="34" charset="0"/>
                <a:ea typeface="Open Sans" panose="020B0606030504020204" pitchFamily="34" charset="0"/>
                <a:cs typeface="Open Sans" panose="020B0606030504020204" pitchFamily="34" charset="0"/>
              </a:rPr>
              <a:t>Creates synthetic data to balance out class imbalances</a:t>
            </a:r>
          </a:p>
        </p:txBody>
      </p:sp>
      <p:pic>
        <p:nvPicPr>
          <p:cNvPr id="11" name="Picture 10" descr="A graph of a bar chart&#10;&#10;Description automatically generated with medium confidence">
            <a:extLst>
              <a:ext uri="{FF2B5EF4-FFF2-40B4-BE49-F238E27FC236}">
                <a16:creationId xmlns:a16="http://schemas.microsoft.com/office/drawing/2014/main" id="{C29A7F2D-92DD-0DF4-30B5-37DEFDA814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6783" y="2973943"/>
            <a:ext cx="4929594" cy="3276681"/>
          </a:xfrm>
          <a:prstGeom prst="rect">
            <a:avLst/>
          </a:prstGeom>
        </p:spPr>
      </p:pic>
      <p:pic>
        <p:nvPicPr>
          <p:cNvPr id="13" name="Picture 12" descr="A black screen with white text&#10;&#10;Description automatically generated">
            <a:extLst>
              <a:ext uri="{FF2B5EF4-FFF2-40B4-BE49-F238E27FC236}">
                <a16:creationId xmlns:a16="http://schemas.microsoft.com/office/drawing/2014/main" id="{2EB37930-7148-317C-6435-668CCC8F1D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47893" y="4781060"/>
            <a:ext cx="2242616" cy="520732"/>
          </a:xfrm>
          <a:prstGeom prst="rect">
            <a:avLst/>
          </a:prstGeom>
        </p:spPr>
      </p:pic>
      <p:pic>
        <p:nvPicPr>
          <p:cNvPr id="15" name="Picture 14" descr="A black screen with white text&#10;&#10;Description automatically generated">
            <a:extLst>
              <a:ext uri="{FF2B5EF4-FFF2-40B4-BE49-F238E27FC236}">
                <a16:creationId xmlns:a16="http://schemas.microsoft.com/office/drawing/2014/main" id="{0F818EA9-25BD-9979-12F9-1C90F4BFF83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47894" y="5350208"/>
            <a:ext cx="2242615" cy="527674"/>
          </a:xfrm>
          <a:prstGeom prst="rect">
            <a:avLst/>
          </a:prstGeom>
        </p:spPr>
      </p:pic>
      <p:pic>
        <p:nvPicPr>
          <p:cNvPr id="17" name="Picture 16" descr="A black background with white text&#10;&#10;Description automatically generated">
            <a:extLst>
              <a:ext uri="{FF2B5EF4-FFF2-40B4-BE49-F238E27FC236}">
                <a16:creationId xmlns:a16="http://schemas.microsoft.com/office/drawing/2014/main" id="{6D60CB58-3C3C-9BF6-1E7C-90F8029F1FA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47893" y="5953851"/>
            <a:ext cx="2242616" cy="520732"/>
          </a:xfrm>
          <a:prstGeom prst="rect">
            <a:avLst/>
          </a:prstGeom>
        </p:spPr>
      </p:pic>
      <p:pic>
        <p:nvPicPr>
          <p:cNvPr id="19" name="Picture 18" descr="A computer screen shot of text&#10;&#10;Description automatically generated">
            <a:extLst>
              <a:ext uri="{FF2B5EF4-FFF2-40B4-BE49-F238E27FC236}">
                <a16:creationId xmlns:a16="http://schemas.microsoft.com/office/drawing/2014/main" id="{A2354BBB-DA1A-34C7-75B5-986EBC7A1BD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81546" y="2973943"/>
            <a:ext cx="2777578" cy="1721076"/>
          </a:xfrm>
          <a:prstGeom prst="rect">
            <a:avLst/>
          </a:prstGeom>
        </p:spPr>
      </p:pic>
      <p:pic>
        <p:nvPicPr>
          <p:cNvPr id="21" name="Picture 20" descr="A screen shot of a computer program&#10;&#10;Description automatically generated">
            <a:extLst>
              <a:ext uri="{FF2B5EF4-FFF2-40B4-BE49-F238E27FC236}">
                <a16:creationId xmlns:a16="http://schemas.microsoft.com/office/drawing/2014/main" id="{1A007A08-E5D6-2E47-89EC-86FD3D3A282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581546" y="4753507"/>
            <a:ext cx="2777578" cy="1721076"/>
          </a:xfrm>
          <a:prstGeom prst="rect">
            <a:avLst/>
          </a:prstGeom>
        </p:spPr>
      </p:pic>
      <p:pic>
        <p:nvPicPr>
          <p:cNvPr id="23" name="Picture 22" descr="A screen shot of a computer program&#10;&#10;Description automatically generated">
            <a:extLst>
              <a:ext uri="{FF2B5EF4-FFF2-40B4-BE49-F238E27FC236}">
                <a16:creationId xmlns:a16="http://schemas.microsoft.com/office/drawing/2014/main" id="{C06A5144-532F-371B-7AB8-E07CCEBA431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577757" y="2973943"/>
            <a:ext cx="2813504" cy="1721076"/>
          </a:xfrm>
          <a:prstGeom prst="rect">
            <a:avLst/>
          </a:prstGeom>
        </p:spPr>
      </p:pic>
    </p:spTree>
    <p:extLst>
      <p:ext uri="{BB962C8B-B14F-4D97-AF65-F5344CB8AC3E}">
        <p14:creationId xmlns:p14="http://schemas.microsoft.com/office/powerpoint/2010/main" val="30570745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7CBD0E-A0D1-B6B1-56D6-B9792021AEEE}"/>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CE9A90AE-2B47-D4A1-9544-E0F867D9ABEA}"/>
              </a:ext>
            </a:extLst>
          </p:cNvPr>
          <p:cNvSpPr>
            <a:spLocks noGrp="1"/>
          </p:cNvSpPr>
          <p:nvPr>
            <p:ph type="title"/>
          </p:nvPr>
        </p:nvSpPr>
        <p:spPr/>
        <p:txBody>
          <a:bodyPr/>
          <a:lstStyle/>
          <a:p>
            <a:r>
              <a:rPr lang="en-US" dirty="0"/>
              <a:t>Synthetic Testing</a:t>
            </a:r>
          </a:p>
        </p:txBody>
      </p:sp>
      <p:pic>
        <p:nvPicPr>
          <p:cNvPr id="5" name="Picture 4" descr="A computer screen with colorful text&#10;&#10;Description automatically generated">
            <a:extLst>
              <a:ext uri="{FF2B5EF4-FFF2-40B4-BE49-F238E27FC236}">
                <a16:creationId xmlns:a16="http://schemas.microsoft.com/office/drawing/2014/main" id="{2F896762-7223-43D1-3525-2FE997A3D8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56623" y="1751609"/>
            <a:ext cx="4878753" cy="2784142"/>
          </a:xfrm>
          <a:prstGeom prst="rect">
            <a:avLst/>
          </a:prstGeom>
        </p:spPr>
      </p:pic>
      <p:pic>
        <p:nvPicPr>
          <p:cNvPr id="10" name="Picture 9" descr="A black screen with white text&#10;&#10;Description automatically generated">
            <a:extLst>
              <a:ext uri="{FF2B5EF4-FFF2-40B4-BE49-F238E27FC236}">
                <a16:creationId xmlns:a16="http://schemas.microsoft.com/office/drawing/2014/main" id="{9C36ED03-51B6-393F-E626-6FA05CAF83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82575" y="4734365"/>
            <a:ext cx="2190750" cy="990600"/>
          </a:xfrm>
          <a:prstGeom prst="rect">
            <a:avLst/>
          </a:prstGeom>
        </p:spPr>
      </p:pic>
      <p:sp>
        <p:nvSpPr>
          <p:cNvPr id="11" name="TextBox 10">
            <a:extLst>
              <a:ext uri="{FF2B5EF4-FFF2-40B4-BE49-F238E27FC236}">
                <a16:creationId xmlns:a16="http://schemas.microsoft.com/office/drawing/2014/main" id="{71309769-53DB-70E5-FDF7-CCE4643C768B}"/>
              </a:ext>
            </a:extLst>
          </p:cNvPr>
          <p:cNvSpPr txBox="1"/>
          <p:nvPr/>
        </p:nvSpPr>
        <p:spPr>
          <a:xfrm>
            <a:off x="1016390" y="2719869"/>
            <a:ext cx="2190750" cy="1815882"/>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Open Sans" panose="020B0606030504020204" pitchFamily="34" charset="0"/>
                <a:ea typeface="Open Sans" panose="020B0606030504020204" pitchFamily="34" charset="0"/>
                <a:cs typeface="Open Sans" panose="020B0606030504020204" pitchFamily="34" charset="0"/>
              </a:rPr>
              <a:t>Creates 1000 points of synthetic data based off the data provided</a:t>
            </a:r>
          </a:p>
          <a:p>
            <a:pPr marL="285750" indent="-285750">
              <a:buFont typeface="Arial" panose="020B0604020202020204" pitchFamily="34" charset="0"/>
              <a:buChar char="•"/>
            </a:pPr>
            <a:endParaRPr lang="en-US" dirty="0">
              <a:latin typeface="Open Sans" panose="020B0606030504020204" pitchFamily="34" charset="0"/>
              <a:ea typeface="Open Sans" panose="020B0606030504020204" pitchFamily="34" charset="0"/>
              <a:cs typeface="Open Sans" panose="020B0606030504020204" pitchFamily="34" charset="0"/>
            </a:endParaRPr>
          </a:p>
          <a:p>
            <a:pPr marL="285750" indent="-285750">
              <a:buFont typeface="Arial" panose="020B0604020202020204" pitchFamily="34" charset="0"/>
              <a:buChar char="•"/>
            </a:pPr>
            <a:r>
              <a:rPr lang="en-US" dirty="0">
                <a:latin typeface="Open Sans" panose="020B0606030504020204" pitchFamily="34" charset="0"/>
                <a:ea typeface="Open Sans" panose="020B0606030504020204" pitchFamily="34" charset="0"/>
                <a:cs typeface="Open Sans" panose="020B0606030504020204" pitchFamily="34" charset="0"/>
              </a:rPr>
              <a:t>Tests that data with the trained Random Forest model</a:t>
            </a:r>
          </a:p>
        </p:txBody>
      </p:sp>
      <p:sp>
        <p:nvSpPr>
          <p:cNvPr id="12" name="TextBox 11">
            <a:extLst>
              <a:ext uri="{FF2B5EF4-FFF2-40B4-BE49-F238E27FC236}">
                <a16:creationId xmlns:a16="http://schemas.microsoft.com/office/drawing/2014/main" id="{78191A27-67B2-0452-FF86-0D51D61705E3}"/>
              </a:ext>
            </a:extLst>
          </p:cNvPr>
          <p:cNvSpPr txBox="1"/>
          <p:nvPr/>
        </p:nvSpPr>
        <p:spPr>
          <a:xfrm>
            <a:off x="8984859" y="3429000"/>
            <a:ext cx="2705392" cy="1169551"/>
          </a:xfrm>
          <a:prstGeom prst="rect">
            <a:avLst/>
          </a:prstGeom>
          <a:noFill/>
        </p:spPr>
        <p:txBody>
          <a:bodyPr wrap="square" rtlCol="0">
            <a:spAutoFit/>
          </a:bodyPr>
          <a:lstStyle/>
          <a:p>
            <a:r>
              <a:rPr lang="en-US" dirty="0">
                <a:latin typeface="Open Sans" panose="020B0606030504020204" pitchFamily="34" charset="0"/>
                <a:ea typeface="Open Sans" panose="020B0606030504020204" pitchFamily="34" charset="0"/>
                <a:cs typeface="Open Sans" panose="020B0606030504020204" pitchFamily="34" charset="0"/>
              </a:rPr>
              <a:t>Every time the code is ran; it will output slightly different results because it works with synthetic data based off the data it is provided.</a:t>
            </a:r>
          </a:p>
        </p:txBody>
      </p:sp>
    </p:spTree>
    <p:extLst>
      <p:ext uri="{BB962C8B-B14F-4D97-AF65-F5344CB8AC3E}">
        <p14:creationId xmlns:p14="http://schemas.microsoft.com/office/powerpoint/2010/main" val="15777310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FDDAA8-9498-4B00-27F4-D2C44CCE7F20}"/>
            </a:ext>
          </a:extLst>
        </p:cNvPr>
        <p:cNvGrpSpPr/>
        <p:nvPr/>
      </p:nvGrpSpPr>
      <p:grpSpPr>
        <a:xfrm>
          <a:off x="0" y="0"/>
          <a:ext cx="0" cy="0"/>
          <a:chOff x="0" y="0"/>
          <a:chExt cx="0" cy="0"/>
        </a:xfrm>
      </p:grpSpPr>
      <p:sp>
        <p:nvSpPr>
          <p:cNvPr id="29" name="Title 28">
            <a:extLst>
              <a:ext uri="{FF2B5EF4-FFF2-40B4-BE49-F238E27FC236}">
                <a16:creationId xmlns:a16="http://schemas.microsoft.com/office/drawing/2014/main" id="{A0AD5D0B-72BD-0AAF-A687-1FE9B146DE65}"/>
              </a:ext>
            </a:extLst>
          </p:cNvPr>
          <p:cNvSpPr>
            <a:spLocks noGrp="1"/>
          </p:cNvSpPr>
          <p:nvPr>
            <p:ph type="title" idx="2"/>
          </p:nvPr>
        </p:nvSpPr>
        <p:spPr>
          <a:xfrm>
            <a:off x="1179800" y="1648150"/>
            <a:ext cx="4521065" cy="2202450"/>
          </a:xfrm>
        </p:spPr>
        <p:txBody>
          <a:bodyPr/>
          <a:lstStyle/>
          <a:p>
            <a:pPr lvl="0" algn="l"/>
            <a:r>
              <a:rPr lang="en-US" sz="4600" dirty="0"/>
              <a:t>Residual Sugar &amp; Alcohol </a:t>
            </a:r>
          </a:p>
        </p:txBody>
      </p:sp>
      <p:sp>
        <p:nvSpPr>
          <p:cNvPr id="28" name="Subtitle 27">
            <a:extLst>
              <a:ext uri="{FF2B5EF4-FFF2-40B4-BE49-F238E27FC236}">
                <a16:creationId xmlns:a16="http://schemas.microsoft.com/office/drawing/2014/main" id="{3E19C559-1F3C-3795-8FDB-B42E600C6508}"/>
              </a:ext>
            </a:extLst>
          </p:cNvPr>
          <p:cNvSpPr>
            <a:spLocks noGrp="1"/>
          </p:cNvSpPr>
          <p:nvPr>
            <p:ph type="subTitle" idx="1"/>
          </p:nvPr>
        </p:nvSpPr>
        <p:spPr/>
        <p:txBody>
          <a:bodyPr/>
          <a:lstStyle/>
          <a:p>
            <a:r>
              <a:rPr lang="en-US" dirty="0"/>
              <a:t>Danita Charles</a:t>
            </a:r>
          </a:p>
        </p:txBody>
      </p:sp>
    </p:spTree>
    <p:extLst>
      <p:ext uri="{BB962C8B-B14F-4D97-AF65-F5344CB8AC3E}">
        <p14:creationId xmlns:p14="http://schemas.microsoft.com/office/powerpoint/2010/main" val="11122841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C8D9A0-3C68-5AA6-0ACE-3A6D9E5FD471}"/>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943C68B1-B894-8A96-1ADB-F30D72B44AE1}"/>
              </a:ext>
            </a:extLst>
          </p:cNvPr>
          <p:cNvSpPr>
            <a:spLocks noGrp="1"/>
          </p:cNvSpPr>
          <p:nvPr>
            <p:ph type="title"/>
          </p:nvPr>
        </p:nvSpPr>
        <p:spPr>
          <a:xfrm>
            <a:off x="2306472" y="749952"/>
            <a:ext cx="7648928" cy="919200"/>
          </a:xfrm>
        </p:spPr>
        <p:txBody>
          <a:bodyPr/>
          <a:lstStyle/>
          <a:p>
            <a:r>
              <a:rPr lang="en-US" dirty="0"/>
              <a:t>Wine Residual Sugar &amp; Alcohol Content</a:t>
            </a:r>
          </a:p>
        </p:txBody>
      </p:sp>
      <p:sp>
        <p:nvSpPr>
          <p:cNvPr id="5" name="Subtitle 4">
            <a:extLst>
              <a:ext uri="{FF2B5EF4-FFF2-40B4-BE49-F238E27FC236}">
                <a16:creationId xmlns:a16="http://schemas.microsoft.com/office/drawing/2014/main" id="{873B448A-0BC1-5B72-7087-66E71385E237}"/>
              </a:ext>
            </a:extLst>
          </p:cNvPr>
          <p:cNvSpPr>
            <a:spLocks noGrp="1"/>
          </p:cNvSpPr>
          <p:nvPr>
            <p:ph type="subTitle" idx="1"/>
          </p:nvPr>
        </p:nvSpPr>
        <p:spPr>
          <a:xfrm>
            <a:off x="2197290" y="2249489"/>
            <a:ext cx="7758110" cy="1030502"/>
          </a:xfrm>
        </p:spPr>
        <p:txBody>
          <a:bodyPr/>
          <a:lstStyle/>
          <a:p>
            <a:r>
              <a:rPr lang="en-US" b="1" dirty="0"/>
              <a:t>Do the physicochemical properties residual sugar and alcohol level contribute to specific quality scores of red wine?</a:t>
            </a:r>
          </a:p>
        </p:txBody>
      </p:sp>
      <p:sp>
        <p:nvSpPr>
          <p:cNvPr id="7" name="TextBox 6">
            <a:extLst>
              <a:ext uri="{FF2B5EF4-FFF2-40B4-BE49-F238E27FC236}">
                <a16:creationId xmlns:a16="http://schemas.microsoft.com/office/drawing/2014/main" id="{99C2EA4C-0A82-D0A3-148D-E724B131A1C7}"/>
              </a:ext>
            </a:extLst>
          </p:cNvPr>
          <p:cNvSpPr txBox="1"/>
          <p:nvPr/>
        </p:nvSpPr>
        <p:spPr>
          <a:xfrm>
            <a:off x="2306472" y="3429000"/>
            <a:ext cx="7648928" cy="1200329"/>
          </a:xfrm>
          <a:prstGeom prst="rect">
            <a:avLst/>
          </a:prstGeom>
          <a:noFill/>
        </p:spPr>
        <p:txBody>
          <a:bodyPr wrap="square" rtlCol="0">
            <a:spAutoFit/>
          </a:bodyPr>
          <a:lstStyle/>
          <a:p>
            <a:pPr marL="342900" indent="-342900">
              <a:buFont typeface="Arial" panose="020B0604020202020204" pitchFamily="34" charset="0"/>
              <a:buChar char="•"/>
            </a:pPr>
            <a:r>
              <a:rPr lang="en-US" sz="2400" dirty="0">
                <a:solidFill>
                  <a:schemeClr val="bg2"/>
                </a:solidFill>
                <a:latin typeface="Open Sans" panose="020B0606030504020204" pitchFamily="34" charset="0"/>
                <a:ea typeface="Open Sans" panose="020B0606030504020204" pitchFamily="34" charset="0"/>
                <a:cs typeface="Open Sans" panose="020B0606030504020204" pitchFamily="34" charset="0"/>
              </a:rPr>
              <a:t>Residual sugar levels range 0.9(low)-15.5(high)</a:t>
            </a:r>
          </a:p>
          <a:p>
            <a:pPr marL="342900" indent="-342900">
              <a:buFont typeface="Arial" panose="020B0604020202020204" pitchFamily="34" charset="0"/>
              <a:buChar char="•"/>
            </a:pPr>
            <a:r>
              <a:rPr lang="en-US" sz="2400" dirty="0">
                <a:solidFill>
                  <a:schemeClr val="bg2"/>
                </a:solidFill>
                <a:latin typeface="Open Sans" panose="020B0606030504020204" pitchFamily="34" charset="0"/>
                <a:ea typeface="Open Sans" panose="020B0606030504020204" pitchFamily="34" charset="0"/>
                <a:cs typeface="Open Sans" panose="020B0606030504020204" pitchFamily="34" charset="0"/>
              </a:rPr>
              <a:t>Alcohol level range 8.4(low)- 14.9(high) </a:t>
            </a:r>
          </a:p>
          <a:p>
            <a:pPr marL="342900" indent="-342900">
              <a:buFont typeface="Arial" panose="020B0604020202020204" pitchFamily="34" charset="0"/>
              <a:buChar char="•"/>
            </a:pPr>
            <a:r>
              <a:rPr lang="en-US" sz="2400" dirty="0">
                <a:solidFill>
                  <a:schemeClr val="bg2"/>
                </a:solidFill>
                <a:latin typeface="Open Sans" panose="020B0606030504020204" pitchFamily="34" charset="0"/>
                <a:ea typeface="Open Sans" panose="020B0606030504020204" pitchFamily="34" charset="0"/>
                <a:cs typeface="Open Sans" panose="020B0606030504020204" pitchFamily="34" charset="0"/>
              </a:rPr>
              <a:t>Quality level range 3(low)-8(high)</a:t>
            </a:r>
          </a:p>
        </p:txBody>
      </p:sp>
      <p:sp>
        <p:nvSpPr>
          <p:cNvPr id="2" name="Slide Number Placeholder 1">
            <a:extLst>
              <a:ext uri="{FF2B5EF4-FFF2-40B4-BE49-F238E27FC236}">
                <a16:creationId xmlns:a16="http://schemas.microsoft.com/office/drawing/2014/main" id="{52449FC5-0599-29E9-CAAB-AE5F0571C795}"/>
              </a:ext>
            </a:extLst>
          </p:cNvPr>
          <p:cNvSpPr>
            <a:spLocks noGrp="1"/>
          </p:cNvSpPr>
          <p:nvPr>
            <p:ph type="sldNum" sz="quarter" idx="12"/>
          </p:nvPr>
        </p:nvSpPr>
        <p:spPr/>
        <p:txBody>
          <a:bodyPr/>
          <a:lstStyle/>
          <a:p>
            <a:fld id="{F405B38B-2E0A-46BC-9392-E70CB3DE098D}" type="slidenum">
              <a:rPr lang="en-US" smtClean="0"/>
              <a:t>8</a:t>
            </a:fld>
            <a:endParaRPr lang="en-US"/>
          </a:p>
        </p:txBody>
      </p:sp>
    </p:spTree>
    <p:extLst>
      <p:ext uri="{BB962C8B-B14F-4D97-AF65-F5344CB8AC3E}">
        <p14:creationId xmlns:p14="http://schemas.microsoft.com/office/powerpoint/2010/main" val="18118266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8D6F92-828F-D1EE-ACC9-250A608D7DCB}"/>
              </a:ext>
            </a:extLst>
          </p:cNvPr>
          <p:cNvSpPr>
            <a:spLocks noGrp="1"/>
          </p:cNvSpPr>
          <p:nvPr>
            <p:ph type="title"/>
          </p:nvPr>
        </p:nvSpPr>
        <p:spPr/>
        <p:txBody>
          <a:bodyPr/>
          <a:lstStyle/>
          <a:p>
            <a:r>
              <a:rPr lang="en-US" dirty="0"/>
              <a:t>Unsupervised Cluster Analysis</a:t>
            </a:r>
          </a:p>
        </p:txBody>
      </p:sp>
      <p:sp>
        <p:nvSpPr>
          <p:cNvPr id="3" name="Subtitle 2">
            <a:extLst>
              <a:ext uri="{FF2B5EF4-FFF2-40B4-BE49-F238E27FC236}">
                <a16:creationId xmlns:a16="http://schemas.microsoft.com/office/drawing/2014/main" id="{B4AD8616-27CB-3CAA-F9E7-999C3614A025}"/>
              </a:ext>
            </a:extLst>
          </p:cNvPr>
          <p:cNvSpPr>
            <a:spLocks noGrp="1"/>
          </p:cNvSpPr>
          <p:nvPr>
            <p:ph type="subTitle" idx="1"/>
          </p:nvPr>
        </p:nvSpPr>
        <p:spPr>
          <a:xfrm>
            <a:off x="3215800" y="1865099"/>
            <a:ext cx="5760400" cy="721200"/>
          </a:xfrm>
        </p:spPr>
        <p:txBody>
          <a:bodyPr/>
          <a:lstStyle/>
          <a:p>
            <a:pPr marL="482600" indent="-342900" algn="l">
              <a:buFont typeface="Arial" panose="020B0604020202020204" pitchFamily="34" charset="0"/>
              <a:buChar char="•"/>
            </a:pPr>
            <a:r>
              <a:rPr lang="en-US" b="1" dirty="0" err="1"/>
              <a:t>Kmeans</a:t>
            </a:r>
            <a:r>
              <a:rPr lang="en-US" b="1" dirty="0"/>
              <a:t> </a:t>
            </a:r>
          </a:p>
          <a:p>
            <a:pPr marL="482600" indent="-342900" algn="l">
              <a:buFont typeface="Arial" panose="020B0604020202020204" pitchFamily="34" charset="0"/>
              <a:buChar char="•"/>
            </a:pPr>
            <a:r>
              <a:rPr lang="en-US" b="1" dirty="0"/>
              <a:t>Optimized with PCA</a:t>
            </a:r>
          </a:p>
        </p:txBody>
      </p:sp>
      <p:pic>
        <p:nvPicPr>
          <p:cNvPr id="6" name="Picture 5">
            <a:extLst>
              <a:ext uri="{FF2B5EF4-FFF2-40B4-BE49-F238E27FC236}">
                <a16:creationId xmlns:a16="http://schemas.microsoft.com/office/drawing/2014/main" id="{C9D4FE3A-AF79-7E00-B3FB-2E80D0E714D5}"/>
              </a:ext>
            </a:extLst>
          </p:cNvPr>
          <p:cNvPicPr>
            <a:picLocks noChangeAspect="1"/>
          </p:cNvPicPr>
          <p:nvPr/>
        </p:nvPicPr>
        <p:blipFill>
          <a:blip r:embed="rId2"/>
          <a:stretch>
            <a:fillRect/>
          </a:stretch>
        </p:blipFill>
        <p:spPr>
          <a:xfrm>
            <a:off x="0" y="2828463"/>
            <a:ext cx="5315712" cy="2886478"/>
          </a:xfrm>
          <a:prstGeom prst="rect">
            <a:avLst/>
          </a:prstGeom>
        </p:spPr>
      </p:pic>
      <p:pic>
        <p:nvPicPr>
          <p:cNvPr id="9" name="Picture 8">
            <a:extLst>
              <a:ext uri="{FF2B5EF4-FFF2-40B4-BE49-F238E27FC236}">
                <a16:creationId xmlns:a16="http://schemas.microsoft.com/office/drawing/2014/main" id="{EB8C60AE-FC4C-536A-F7D2-0E0AA01971DF}"/>
              </a:ext>
            </a:extLst>
          </p:cNvPr>
          <p:cNvPicPr>
            <a:picLocks noChangeAspect="1"/>
          </p:cNvPicPr>
          <p:nvPr/>
        </p:nvPicPr>
        <p:blipFill>
          <a:blip r:embed="rId3"/>
          <a:stretch>
            <a:fillRect/>
          </a:stretch>
        </p:blipFill>
        <p:spPr>
          <a:xfrm>
            <a:off x="5472580" y="2829619"/>
            <a:ext cx="5760400" cy="2942480"/>
          </a:xfrm>
          <a:prstGeom prst="rect">
            <a:avLst/>
          </a:prstGeom>
          <a:ln w="88900" cap="sq" cmpd="thickThin">
            <a:solidFill>
              <a:srgbClr val="000000"/>
            </a:solidFill>
            <a:prstDash val="solid"/>
            <a:miter lim="800000"/>
          </a:ln>
          <a:effectLst>
            <a:innerShdw blurRad="76200">
              <a:srgbClr val="000000"/>
            </a:innerShdw>
          </a:effectLst>
        </p:spPr>
      </p:pic>
      <p:sp>
        <p:nvSpPr>
          <p:cNvPr id="4" name="Slide Number Placeholder 3">
            <a:extLst>
              <a:ext uri="{FF2B5EF4-FFF2-40B4-BE49-F238E27FC236}">
                <a16:creationId xmlns:a16="http://schemas.microsoft.com/office/drawing/2014/main" id="{57860A70-9EBE-1D96-37F7-D27410E74E05}"/>
              </a:ext>
            </a:extLst>
          </p:cNvPr>
          <p:cNvSpPr>
            <a:spLocks noGrp="1"/>
          </p:cNvSpPr>
          <p:nvPr>
            <p:ph type="sldNum" sz="quarter" idx="12"/>
          </p:nvPr>
        </p:nvSpPr>
        <p:spPr/>
        <p:txBody>
          <a:bodyPr/>
          <a:lstStyle/>
          <a:p>
            <a:fld id="{F405B38B-2E0A-46BC-9392-E70CB3DE098D}" type="slidenum">
              <a:rPr lang="en-US" smtClean="0"/>
              <a:t>9</a:t>
            </a:fld>
            <a:endParaRPr lang="en-US"/>
          </a:p>
        </p:txBody>
      </p:sp>
    </p:spTree>
    <p:extLst>
      <p:ext uri="{BB962C8B-B14F-4D97-AF65-F5344CB8AC3E}">
        <p14:creationId xmlns:p14="http://schemas.microsoft.com/office/powerpoint/2010/main" val="1682139999"/>
      </p:ext>
    </p:extLst>
  </p:cSld>
  <p:clrMapOvr>
    <a:masterClrMapping/>
  </p:clrMapOvr>
</p:sld>
</file>

<file path=ppt/theme/theme1.xml><?xml version="1.0" encoding="utf-8"?>
<a:theme xmlns:a="http://schemas.openxmlformats.org/drawingml/2006/main" name="Vineyard Company Profile XL by Slidesgo">
  <a:themeElements>
    <a:clrScheme name="Simple Light">
      <a:dk1>
        <a:srgbClr val="000000"/>
      </a:dk1>
      <a:lt1>
        <a:srgbClr val="FFFFFF"/>
      </a:lt1>
      <a:dk2>
        <a:srgbClr val="595959"/>
      </a:dk2>
      <a:lt2>
        <a:srgbClr val="EEEEEE"/>
      </a:lt2>
      <a:accent1>
        <a:srgbClr val="A32E61"/>
      </a:accent1>
      <a:accent2>
        <a:srgbClr val="191414"/>
      </a:accent2>
      <a:accent3>
        <a:srgbClr val="EEEEEE"/>
      </a:accent3>
      <a:accent4>
        <a:srgbClr val="A32E61"/>
      </a:accent4>
      <a:accent5>
        <a:srgbClr val="D56489"/>
      </a:accent5>
      <a:accent6>
        <a:srgbClr val="D56489"/>
      </a:accent6>
      <a:hlink>
        <a:srgbClr val="59595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1546</TotalTime>
  <Words>1268</Words>
  <Application>Microsoft Macintosh PowerPoint</Application>
  <PresentationFormat>Widescreen</PresentationFormat>
  <Paragraphs>197</Paragraphs>
  <Slides>27</Slides>
  <Notes>14</Notes>
  <HiddenSlides>0</HiddenSlides>
  <MMClips>1</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27</vt:i4>
      </vt:variant>
    </vt:vector>
  </HeadingPairs>
  <TitlesOfParts>
    <vt:vector size="37" baseType="lpstr">
      <vt:lpstr>Anaheim</vt:lpstr>
      <vt:lpstr>Aptos</vt:lpstr>
      <vt:lpstr>Arial</vt:lpstr>
      <vt:lpstr>Consolas</vt:lpstr>
      <vt:lpstr>Krub</vt:lpstr>
      <vt:lpstr>Open Sans</vt:lpstr>
      <vt:lpstr>Oswald</vt:lpstr>
      <vt:lpstr>Oswald Medium</vt:lpstr>
      <vt:lpstr>Roboto Condensed Light</vt:lpstr>
      <vt:lpstr>Vineyard Company Profile XL by Slidesgo</vt:lpstr>
      <vt:lpstr>Red Wine Quality Analysis</vt:lpstr>
      <vt:lpstr>Red Wine Break Down - Agenda</vt:lpstr>
      <vt:lpstr>Fixed Acidity, Volatile Acidity, Citric Acid</vt:lpstr>
      <vt:lpstr>Acidity in Wine</vt:lpstr>
      <vt:lpstr>Analysis</vt:lpstr>
      <vt:lpstr>Synthetic Testing</vt:lpstr>
      <vt:lpstr>Residual Sugar &amp; Alcohol </vt:lpstr>
      <vt:lpstr>Wine Residual Sugar &amp; Alcohol Content</vt:lpstr>
      <vt:lpstr>Unsupervised Cluster Analysis</vt:lpstr>
      <vt:lpstr>Alcohol Content</vt:lpstr>
      <vt:lpstr>Residual Sugar</vt:lpstr>
      <vt:lpstr>Residual Sugar &amp; Alcohol Content Combined</vt:lpstr>
      <vt:lpstr>Free Sulfur Dioxide &amp; Total Sulfur Dioxide </vt:lpstr>
      <vt:lpstr>Wine Free &amp; Total Sulfur Dioxides</vt:lpstr>
      <vt:lpstr>Wine Sulfur Dioxide Content</vt:lpstr>
      <vt:lpstr>Sulfur Dioxide Importance</vt:lpstr>
      <vt:lpstr>Density &amp; pH</vt:lpstr>
      <vt:lpstr>Wine Density &amp; pH</vt:lpstr>
      <vt:lpstr>Accuracy Issues</vt:lpstr>
      <vt:lpstr>Wine Density</vt:lpstr>
      <vt:lpstr>Wine pH</vt:lpstr>
      <vt:lpstr>Sulfates &amp; Chlorides</vt:lpstr>
      <vt:lpstr>Wine Sulfates &amp; Chlorides</vt:lpstr>
      <vt:lpstr>Wine Sulfates &amp; Chlorides</vt:lpstr>
      <vt:lpstr>Wine Sulfates &amp; Chlorides</vt:lpstr>
      <vt:lpstr>Questions?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Vaccine Doses Administered Per County</dc:title>
  <dc:creator>Rebekkah Alexander</dc:creator>
  <cp:lastModifiedBy>Luis M</cp:lastModifiedBy>
  <cp:revision>22</cp:revision>
  <dcterms:created xsi:type="dcterms:W3CDTF">2024-08-12T17:44:30Z</dcterms:created>
  <dcterms:modified xsi:type="dcterms:W3CDTF">2024-12-11T00:49:29Z</dcterms:modified>
</cp:coreProperties>
</file>